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  <p:sldMasterId id="2147483648" r:id="rId2"/>
  </p:sldMasterIdLst>
  <p:notesMasterIdLst>
    <p:notesMasterId r:id="rId15"/>
  </p:notesMasterIdLst>
  <p:sldIdLst>
    <p:sldId id="256" r:id="rId3"/>
    <p:sldId id="260" r:id="rId4"/>
    <p:sldId id="277" r:id="rId5"/>
    <p:sldId id="262" r:id="rId6"/>
    <p:sldId id="263" r:id="rId7"/>
    <p:sldId id="265" r:id="rId8"/>
    <p:sldId id="268" r:id="rId9"/>
    <p:sldId id="269" r:id="rId10"/>
    <p:sldId id="276" r:id="rId11"/>
    <p:sldId id="275" r:id="rId12"/>
    <p:sldId id="279" r:id="rId13"/>
    <p:sldId id="280" r:id="rId14"/>
  </p:sldIdLst>
  <p:sldSz cx="12192000" cy="6858000"/>
  <p:notesSz cx="6858000" cy="9144000"/>
  <p:custDataLst>
    <p:tags r:id="rId1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3A3C1"/>
    <a:srgbClr val="1B19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87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eg>
</file>

<file path=ppt/media/image13.jpe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jpeg>
</file>

<file path=ppt/media/image23.jpeg>
</file>

<file path=ppt/media/image24.jpg>
</file>

<file path=ppt/media/image25.jpeg>
</file>

<file path=ppt/media/image26.jpeg>
</file>

<file path=ppt/media/image27.jp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FB707-0451-4D20-ABBE-5BDD66898A8D}" type="datetimeFigureOut">
              <a:t>29.05.2024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0DF8D5-92DE-4E97-8877-72DEEEA0D683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3983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5027B7-3CCC-D44D-A106-D936104F3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00E64E-884F-D239-1A8C-B04FBDD50C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7B2B7D-9083-2E97-7464-1E8B48B3C8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B2904-DEA0-6DEE-636B-BAAC40FD0E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59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5027B7-3CCC-D44D-A106-D936104F3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00E64E-884F-D239-1A8C-B04FBDD50C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7B2B7D-9083-2E97-7464-1E8B48B3C8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B2904-DEA0-6DEE-636B-BAAC40FD0E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78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407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76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3253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407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2648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11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2194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43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41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23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133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9876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50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1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62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Wednesday, May 29,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500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photo/green-sports-car-on-gray-asphalt-road-169176/" TargetMode="External"/><Relationship Id="rId3" Type="http://schemas.openxmlformats.org/officeDocument/2006/relationships/image" Target="../media/image23.jpe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pxhere.com/de/photo/1233577" TargetMode="External"/><Relationship Id="rId5" Type="http://schemas.openxmlformats.org/officeDocument/2006/relationships/image" Target="../media/image25.jpeg"/><Relationship Id="rId10" Type="http://schemas.openxmlformats.org/officeDocument/2006/relationships/hyperlink" Target="https://kiwithek.wien/index.php/Arktis" TargetMode="External"/><Relationship Id="rId4" Type="http://schemas.openxmlformats.org/officeDocument/2006/relationships/hyperlink" Target="https://foto.wuestenigel.com/racing-track-corner-from-above-rennbahnecke-von-oben/" TargetMode="External"/><Relationship Id="rId9" Type="http://schemas.openxmlformats.org/officeDocument/2006/relationships/image" Target="../media/image2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pixabay.com/de/photos/willys-jeep-mb-gel%C3%A4ndewagen-armee-2745709/" TargetMode="External"/><Relationship Id="rId5" Type="http://schemas.openxmlformats.org/officeDocument/2006/relationships/image" Target="../media/image24.jpg"/><Relationship Id="rId4" Type="http://schemas.openxmlformats.org/officeDocument/2006/relationships/hyperlink" Target="https://foto.wuestenigel.com/racing-track-corner-from-above-rennbahnecke-von-obe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19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>
            <a:normAutofit/>
          </a:bodyPr>
          <a:lstStyle/>
          <a:p>
            <a:r>
              <a:rPr lang="de-DE" sz="4400"/>
              <a:t>Simulation von Quantencomputern mit FPGAS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de-DE">
                <a:solidFill>
                  <a:schemeClr val="tx1">
                    <a:alpha val="60000"/>
                  </a:schemeClr>
                </a:solidFill>
              </a:rPr>
              <a:t>von Jonas Müller</a:t>
            </a:r>
          </a:p>
        </p:txBody>
      </p:sp>
      <p:pic>
        <p:nvPicPr>
          <p:cNvPr id="15" name="Grafik 14" descr="Ein Bild, das Gebäude, Nacht, Licht, Stadt enthält.&#10;&#10;Beschreibung automatisch generiert.">
            <a:extLst>
              <a:ext uri="{FF2B5EF4-FFF2-40B4-BE49-F238E27FC236}">
                <a16:creationId xmlns:a16="http://schemas.microsoft.com/office/drawing/2014/main" id="{DFC0C24F-C9A2-A0EF-0DF8-F811BE2452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6508749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69" name="Group 21">
            <a:extLst>
              <a:ext uri="{FF2B5EF4-FFF2-40B4-BE49-F238E27FC236}">
                <a16:creationId xmlns:a16="http://schemas.microsoft.com/office/drawing/2014/main" id="{73840CF4-F848-4FE0-AEA6-C9E806911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20950" y="549275"/>
            <a:ext cx="667802" cy="631474"/>
            <a:chOff x="10478914" y="1506691"/>
            <a:chExt cx="667802" cy="631474"/>
          </a:xfrm>
        </p:grpSpPr>
        <p:sp>
          <p:nvSpPr>
            <p:cNvPr id="70" name="Freeform: Shape 22">
              <a:extLst>
                <a:ext uri="{FF2B5EF4-FFF2-40B4-BE49-F238E27FC236}">
                  <a16:creationId xmlns:a16="http://schemas.microsoft.com/office/drawing/2014/main" id="{F4B46153-41DB-494F-9B08-EBCCF2728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1" name="Oval 23">
              <a:extLst>
                <a:ext uri="{FF2B5EF4-FFF2-40B4-BE49-F238E27FC236}">
                  <a16:creationId xmlns:a16="http://schemas.microsoft.com/office/drawing/2014/main" id="{7B6D42DA-2D84-4A50-A359-7A5C651B1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2" name="Oval 25">
            <a:extLst>
              <a:ext uri="{FF2B5EF4-FFF2-40B4-BE49-F238E27FC236}">
                <a16:creationId xmlns:a16="http://schemas.microsoft.com/office/drawing/2014/main" id="{94459D96-B947-4C7F-8BCA-915F8B07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2954" y="5171203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/>
          <p:cNvSpPr/>
          <p:nvPr/>
        </p:nvSpPr>
        <p:spPr>
          <a:xfrm>
            <a:off x="12451" y="0"/>
            <a:ext cx="0" cy="274320"/>
          </a:xfrm>
          <a:prstGeom prst="rect">
            <a:avLst/>
          </a:prstGeom>
          <a:noFill/>
        </p:spPr>
        <p:txBody>
          <a:bodyPr/>
          <a:lstStyle/>
          <a:p>
            <a:endParaRPr lang="de-DE"/>
          </a:p>
        </p:txBody>
      </p:sp>
      <p:sp>
        <p:nvSpPr>
          <p:cNvPr id="9" name="Object 8"/>
          <p:cNvSpPr/>
          <p:nvPr/>
        </p:nvSpPr>
        <p:spPr>
          <a:xfrm>
            <a:off x="437487" y="3713821"/>
            <a:ext cx="3530035" cy="7163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81"/>
              </a:lnSpc>
              <a:spcBef>
                <a:spcPts val="690"/>
              </a:spcBef>
              <a:buNone/>
            </a:pPr>
            <a:endParaRPr lang="en-US" dirty="0"/>
          </a:p>
        </p:txBody>
      </p:sp>
      <p:pic>
        <p:nvPicPr>
          <p:cNvPr id="2" name="Picture 1" descr="Aerial view of a road with white and red tires">
            <a:extLst>
              <a:ext uri="{FF2B5EF4-FFF2-40B4-BE49-F238E27FC236}">
                <a16:creationId xmlns:a16="http://schemas.microsoft.com/office/drawing/2014/main" id="{9D33F02B-3123-8A0C-11E5-911858455E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9715" b="15299"/>
          <a:stretch/>
        </p:blipFill>
        <p:spPr>
          <a:xfrm>
            <a:off x="606990" y="1531172"/>
            <a:ext cx="4670862" cy="2626873"/>
          </a:xfrm>
          <a:prstGeom prst="round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C2F6B0-047E-9C6C-24EB-E0B95E0584D9}"/>
              </a:ext>
            </a:extLst>
          </p:cNvPr>
          <p:cNvSpPr txBox="1"/>
          <p:nvPr/>
        </p:nvSpPr>
        <p:spPr>
          <a:xfrm>
            <a:off x="1086785" y="629878"/>
            <a:ext cx="3711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 dirty="0">
                <a:solidFill>
                  <a:schemeClr val="bg1"/>
                </a:solidFill>
              </a:rPr>
              <a:t>Das </a:t>
            </a:r>
            <a:r>
              <a:rPr lang="en-GB" sz="2400" u="sng" dirty="0" err="1">
                <a:solidFill>
                  <a:schemeClr val="bg1"/>
                </a:solidFill>
              </a:rPr>
              <a:t>zu</a:t>
            </a:r>
            <a:r>
              <a:rPr lang="en-GB" sz="2400" u="sng" dirty="0">
                <a:solidFill>
                  <a:schemeClr val="bg1"/>
                </a:solidFill>
              </a:rPr>
              <a:t> </a:t>
            </a:r>
            <a:r>
              <a:rPr lang="en-GB" sz="2400" u="sng" dirty="0" err="1">
                <a:solidFill>
                  <a:schemeClr val="bg1"/>
                </a:solidFill>
              </a:rPr>
              <a:t>lösende</a:t>
            </a:r>
            <a:r>
              <a:rPr lang="en-GB" sz="2400" u="sng" dirty="0">
                <a:solidFill>
                  <a:schemeClr val="bg1"/>
                </a:solidFill>
              </a:rPr>
              <a:t> Problem: </a:t>
            </a:r>
            <a:endParaRPr lang="de-DE" sz="2400" u="sng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3CCE66-6C47-E24E-C44F-7D22C9E79742}"/>
              </a:ext>
            </a:extLst>
          </p:cNvPr>
          <p:cNvSpPr txBox="1"/>
          <p:nvPr/>
        </p:nvSpPr>
        <p:spPr>
          <a:xfrm>
            <a:off x="7348284" y="629878"/>
            <a:ext cx="27671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 dirty="0" err="1">
                <a:solidFill>
                  <a:schemeClr val="bg1"/>
                </a:solidFill>
              </a:rPr>
              <a:t>Lösung</a:t>
            </a:r>
            <a:r>
              <a:rPr lang="en-GB" sz="2400" u="sng" dirty="0">
                <a:solidFill>
                  <a:schemeClr val="bg1"/>
                </a:solidFill>
              </a:rPr>
              <a:t> </a:t>
            </a:r>
            <a:r>
              <a:rPr lang="en-GB" sz="2400" u="sng" dirty="0" err="1">
                <a:solidFill>
                  <a:schemeClr val="bg1"/>
                </a:solidFill>
              </a:rPr>
              <a:t>mit</a:t>
            </a:r>
            <a:r>
              <a:rPr lang="en-GB" sz="2400" u="sng" dirty="0">
                <a:solidFill>
                  <a:schemeClr val="bg1"/>
                </a:solidFill>
              </a:rPr>
              <a:t> FPGAs</a:t>
            </a:r>
            <a:endParaRPr lang="de-DE" sz="2400" u="sng" dirty="0">
              <a:solidFill>
                <a:schemeClr val="bg1"/>
              </a:solidFill>
            </a:endParaRPr>
          </a:p>
        </p:txBody>
      </p:sp>
      <p:pic>
        <p:nvPicPr>
          <p:cNvPr id="7" name="Picture 6" descr="A pile of colorful building blocks&#10;&#10;Description automatically generated">
            <a:extLst>
              <a:ext uri="{FF2B5EF4-FFF2-40B4-BE49-F238E27FC236}">
                <a16:creationId xmlns:a16="http://schemas.microsoft.com/office/drawing/2014/main" id="{CC217191-9379-0814-F36C-5634EA60234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811429" y="1531173"/>
            <a:ext cx="3950815" cy="2626872"/>
          </a:xfrm>
          <a:prstGeom prst="roundRect">
            <a:avLst/>
          </a:prstGeom>
        </p:spPr>
      </p:pic>
      <p:pic>
        <p:nvPicPr>
          <p:cNvPr id="8" name="Picture 7" descr="A green race car on a track&#10;&#10;Description automatically generated">
            <a:extLst>
              <a:ext uri="{FF2B5EF4-FFF2-40B4-BE49-F238E27FC236}">
                <a16:creationId xmlns:a16="http://schemas.microsoft.com/office/drawing/2014/main" id="{57DA74DF-8F3A-EA4F-CF0E-67EAEE4B3E4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l="18429" r="9252"/>
          <a:stretch/>
        </p:blipFill>
        <p:spPr>
          <a:xfrm>
            <a:off x="6096000" y="4922583"/>
            <a:ext cx="3064086" cy="1447438"/>
          </a:xfrm>
          <a:prstGeom prst="rect">
            <a:avLst/>
          </a:prstGeom>
        </p:spPr>
      </p:pic>
      <p:pic>
        <p:nvPicPr>
          <p:cNvPr id="10" name="Picture 9" descr="A snowmobile on a snowy mountain&#10;&#10;Description automatically generated">
            <a:extLst>
              <a:ext uri="{FF2B5EF4-FFF2-40B4-BE49-F238E27FC236}">
                <a16:creationId xmlns:a16="http://schemas.microsoft.com/office/drawing/2014/main" id="{DED55E95-EB55-B731-9E1B-4931C46CC9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661689" y="4922583"/>
            <a:ext cx="1993113" cy="149262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6E7F1C8-F848-156F-F06F-956F3CB55A7F}"/>
              </a:ext>
            </a:extLst>
          </p:cNvPr>
          <p:cNvCxnSpPr>
            <a:cxnSpLocks/>
          </p:cNvCxnSpPr>
          <p:nvPr/>
        </p:nvCxnSpPr>
        <p:spPr>
          <a:xfrm flipH="1">
            <a:off x="7639483" y="4274921"/>
            <a:ext cx="1092353" cy="616072"/>
          </a:xfrm>
          <a:prstGeom prst="straightConnector1">
            <a:avLst/>
          </a:prstGeom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817E0CC-B15B-A2A9-2DA8-0A4380BA02CD}"/>
              </a:ext>
            </a:extLst>
          </p:cNvPr>
          <p:cNvCxnSpPr>
            <a:cxnSpLocks/>
          </p:cNvCxnSpPr>
          <p:nvPr/>
        </p:nvCxnSpPr>
        <p:spPr>
          <a:xfrm>
            <a:off x="8786837" y="4274921"/>
            <a:ext cx="1626762" cy="616072"/>
          </a:xfrm>
          <a:prstGeom prst="straightConnector1">
            <a:avLst/>
          </a:prstGeom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3479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95226" cy="1285554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0"/>
            <a:ext cx="0" cy="274320"/>
          </a:xfrm>
          <a:prstGeom prst="rect">
            <a:avLst/>
          </a:prstGeom>
          <a:noFill/>
        </p:spPr>
        <p:txBody>
          <a:bodyPr/>
          <a:lstStyle/>
          <a:p>
            <a:endParaRPr lang="de-DE"/>
          </a:p>
        </p:txBody>
      </p:sp>
      <p:sp>
        <p:nvSpPr>
          <p:cNvPr id="4" name="Object 3"/>
          <p:cNvSpPr/>
          <p:nvPr/>
        </p:nvSpPr>
        <p:spPr>
          <a:xfrm>
            <a:off x="476131" y="372334"/>
            <a:ext cx="12188952" cy="5027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0"/>
              </a:lnSpc>
              <a:buNone/>
            </a:pPr>
            <a:r>
              <a:rPr lang="en-US" sz="3750" b="1" u="sng" dirty="0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</a:rPr>
              <a:t>Zusammenfassung</a:t>
            </a:r>
            <a:endParaRPr lang="en-US" u="sng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BAF740-1F1D-AAB3-9B5D-B6BCEE33C68B}"/>
              </a:ext>
            </a:extLst>
          </p:cNvPr>
          <p:cNvSpPr txBox="1"/>
          <p:nvPr/>
        </p:nvSpPr>
        <p:spPr>
          <a:xfrm>
            <a:off x="250461" y="1699200"/>
            <a:ext cx="11941539" cy="45365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solidFill>
                  <a:schemeClr val="bg1"/>
                </a:solidFill>
              </a:rPr>
              <a:t>Theoretische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Überlegenheit</a:t>
            </a:r>
            <a:r>
              <a:rPr lang="en-GB" sz="2000" dirty="0">
                <a:solidFill>
                  <a:schemeClr val="bg1"/>
                </a:solidFill>
              </a:rPr>
              <a:t> von </a:t>
            </a:r>
            <a:r>
              <a:rPr lang="en-GB" sz="2000" dirty="0" err="1">
                <a:solidFill>
                  <a:schemeClr val="bg1"/>
                </a:solidFill>
              </a:rPr>
              <a:t>Quantencomputern</a:t>
            </a:r>
            <a:r>
              <a:rPr lang="en-GB" sz="2000" dirty="0">
                <a:solidFill>
                  <a:schemeClr val="bg1"/>
                </a:solidFill>
              </a:rPr>
              <a:t> in </a:t>
            </a:r>
            <a:r>
              <a:rPr lang="en-GB" sz="2000" dirty="0" err="1">
                <a:solidFill>
                  <a:schemeClr val="bg1"/>
                </a:solidFill>
              </a:rPr>
              <a:t>bestimmten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Bereichen</a:t>
            </a:r>
            <a:endParaRPr lang="en-GB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solidFill>
                  <a:schemeClr val="bg1"/>
                </a:solidFill>
              </a:rPr>
              <a:t>Physikalisch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noch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nicht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zuverlässig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umsetzbar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GB" sz="2000" dirty="0" err="1">
                <a:solidFill>
                  <a:schemeClr val="bg1"/>
                </a:solidFill>
              </a:rPr>
              <a:t>Deshalb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sind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Simulationen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essenziell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FPGAs </a:t>
            </a:r>
            <a:r>
              <a:rPr lang="en-GB" sz="2000" dirty="0" err="1">
                <a:solidFill>
                  <a:schemeClr val="bg1"/>
                </a:solidFill>
              </a:rPr>
              <a:t>bieten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aufgrund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ihrer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Anpassbarkeit</a:t>
            </a:r>
            <a:r>
              <a:rPr lang="en-GB" sz="2000" dirty="0">
                <a:solidFill>
                  <a:schemeClr val="bg1"/>
                </a:solidFill>
              </a:rPr>
              <a:t> die </a:t>
            </a:r>
            <a:r>
              <a:rPr lang="en-GB" sz="2000" dirty="0" err="1">
                <a:solidFill>
                  <a:schemeClr val="bg1"/>
                </a:solidFill>
              </a:rPr>
              <a:t>Möglichkeit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einer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schnelleren</a:t>
            </a:r>
            <a:r>
              <a:rPr lang="en-GB" sz="2000" dirty="0">
                <a:solidFill>
                  <a:schemeClr val="bg1"/>
                </a:solidFill>
              </a:rPr>
              <a:t>/</a:t>
            </a:r>
            <a:r>
              <a:rPr lang="en-GB" sz="2000" dirty="0" err="1">
                <a:solidFill>
                  <a:schemeClr val="bg1"/>
                </a:solidFill>
              </a:rPr>
              <a:t>effizienteren</a:t>
            </a:r>
            <a:r>
              <a:rPr lang="en-GB" sz="2000" dirty="0">
                <a:solidFill>
                  <a:schemeClr val="bg1"/>
                </a:solidFill>
              </a:rPr>
              <a:t> Simulation</a:t>
            </a:r>
          </a:p>
          <a:p>
            <a:pPr>
              <a:lnSpc>
                <a:spcPct val="300000"/>
              </a:lnSpc>
            </a:pPr>
            <a:endParaRPr lang="de-DE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023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/>
          <p:cNvSpPr/>
          <p:nvPr/>
        </p:nvSpPr>
        <p:spPr>
          <a:xfrm>
            <a:off x="0" y="0"/>
            <a:ext cx="0" cy="274320"/>
          </a:xfrm>
          <a:prstGeom prst="rect">
            <a:avLst/>
          </a:prstGeom>
          <a:noFill/>
        </p:spPr>
        <p:txBody>
          <a:bodyPr/>
          <a:lstStyle/>
          <a:p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6A35B7-5F84-3BDD-8726-A7A3F7844BB6}"/>
              </a:ext>
            </a:extLst>
          </p:cNvPr>
          <p:cNvSpPr txBox="1"/>
          <p:nvPr/>
        </p:nvSpPr>
        <p:spPr>
          <a:xfrm>
            <a:off x="2381393" y="3075057"/>
            <a:ext cx="74292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Danke für Eure </a:t>
            </a:r>
            <a:r>
              <a:rPr lang="en-GB" sz="4000" dirty="0" err="1">
                <a:solidFill>
                  <a:schemeClr val="bg1"/>
                </a:solidFill>
              </a:rPr>
              <a:t>Aufmerksamkeit</a:t>
            </a:r>
            <a:endParaRPr lang="de-DE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21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1"/>
          <p:cNvSpPr/>
          <p:nvPr/>
        </p:nvSpPr>
        <p:spPr>
          <a:xfrm>
            <a:off x="3323394" y="2990102"/>
            <a:ext cx="495176" cy="495176"/>
          </a:xfrm>
          <a:prstGeom prst="ellipse">
            <a:avLst/>
          </a:prstGeom>
          <a:noFill/>
          <a:ln w="50800">
            <a:solidFill>
              <a:srgbClr val="1B192E"/>
            </a:solidFill>
            <a:prstDash val="solid"/>
            <a:miter lim="800000"/>
          </a:ln>
        </p:spPr>
        <p:txBody>
          <a:bodyPr/>
          <a:lstStyle/>
          <a:p>
            <a:endParaRPr lang="de-DE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FBF6945-EB88-A8B0-18A0-1CA81ABFCC4D}"/>
              </a:ext>
            </a:extLst>
          </p:cNvPr>
          <p:cNvGrpSpPr/>
          <p:nvPr/>
        </p:nvGrpSpPr>
        <p:grpSpPr>
          <a:xfrm>
            <a:off x="0" y="0"/>
            <a:ext cx="12665083" cy="6161135"/>
            <a:chOff x="0" y="0"/>
            <a:chExt cx="12665083" cy="6161135"/>
          </a:xfrm>
        </p:grpSpPr>
        <p:pic>
          <p:nvPicPr>
            <p:cNvPr id="2" name="Object 1" descr="preencoded.png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0"/>
              <a:ext cx="95226" cy="1285554"/>
            </a:xfrm>
            <a:prstGeom prst="rect">
              <a:avLst/>
            </a:prstGeom>
          </p:spPr>
        </p:pic>
        <p:sp>
          <p:nvSpPr>
            <p:cNvPr id="3" name="Object 2"/>
            <p:cNvSpPr/>
            <p:nvPr/>
          </p:nvSpPr>
          <p:spPr>
            <a:xfrm>
              <a:off x="476131" y="372334"/>
              <a:ext cx="12188952" cy="502794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3960"/>
                </a:lnSpc>
                <a:buNone/>
              </a:pPr>
              <a:r>
                <a:rPr lang="en-US" sz="3750" b="1" u="sng" dirty="0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Die Evolution der Computer-Technik</a:t>
              </a:r>
              <a:endParaRPr lang="en-US" u="sng" dirty="0"/>
            </a:p>
          </p:txBody>
        </p:sp>
        <p:pic>
          <p:nvPicPr>
            <p:cNvPr id="4" name="Object 3" descr="preencoded.png"/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0" y="2256861"/>
              <a:ext cx="12198475" cy="3904274"/>
            </a:xfrm>
            <a:prstGeom prst="rect">
              <a:avLst/>
            </a:prstGeom>
          </p:spPr>
        </p:pic>
        <p:sp>
          <p:nvSpPr>
            <p:cNvPr id="5" name="Object 4"/>
            <p:cNvSpPr/>
            <p:nvPr/>
          </p:nvSpPr>
          <p:spPr>
            <a:xfrm>
              <a:off x="3218645" y="5072223"/>
              <a:ext cx="1675981" cy="40209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Analoge Rechengeräte</a:t>
              </a:r>
              <a:endParaRPr lang="en-US"/>
            </a:p>
          </p:txBody>
        </p:sp>
        <p:pic>
          <p:nvPicPr>
            <p:cNvPr id="7" name="Object 6" descr="preencoded.png"/>
            <p:cNvPicPr>
              <a:picLocks noChangeAspect="1"/>
            </p:cNvPicPr>
            <p:nvPr/>
          </p:nvPicPr>
          <p:blipFill>
            <a:blip r:embed="rId7"/>
            <a:srcRect t="6827" b="6827"/>
            <a:stretch/>
          </p:blipFill>
          <p:spPr>
            <a:xfrm>
              <a:off x="2578415" y="4961284"/>
              <a:ext cx="495176" cy="495176"/>
            </a:xfrm>
            <a:prstGeom prst="ellipse">
              <a:avLst/>
            </a:prstGeom>
          </p:spPr>
        </p:pic>
        <p:sp>
          <p:nvSpPr>
            <p:cNvPr id="8" name="Object 7"/>
            <p:cNvSpPr/>
            <p:nvPr/>
          </p:nvSpPr>
          <p:spPr>
            <a:xfrm>
              <a:off x="2580630" y="4961284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9" name="Object 8"/>
            <p:cNvSpPr/>
            <p:nvPr/>
          </p:nvSpPr>
          <p:spPr>
            <a:xfrm>
              <a:off x="3770957" y="3481946"/>
              <a:ext cx="1675981" cy="20104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Z3</a:t>
              </a:r>
              <a:endParaRPr lang="en-US"/>
            </a:p>
          </p:txBody>
        </p:sp>
        <p:pic>
          <p:nvPicPr>
            <p:cNvPr id="11" name="Object 10" descr="preencoded.png"/>
            <p:cNvPicPr>
              <a:picLocks noChangeAspect="1"/>
            </p:cNvPicPr>
            <p:nvPr/>
          </p:nvPicPr>
          <p:blipFill>
            <a:blip r:embed="rId8"/>
            <a:srcRect l="12500" r="12500"/>
            <a:stretch/>
          </p:blipFill>
          <p:spPr>
            <a:xfrm>
              <a:off x="3323394" y="2990102"/>
              <a:ext cx="495176" cy="495176"/>
            </a:xfrm>
            <a:prstGeom prst="ellipse">
              <a:avLst/>
            </a:prstGeom>
          </p:spPr>
        </p:pic>
        <p:sp>
          <p:nvSpPr>
            <p:cNvPr id="13" name="Object 12"/>
            <p:cNvSpPr/>
            <p:nvPr/>
          </p:nvSpPr>
          <p:spPr>
            <a:xfrm>
              <a:off x="6142089" y="2920111"/>
              <a:ext cx="1675981" cy="40209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Erster Mikroprozessor</a:t>
              </a:r>
              <a:endParaRPr lang="en-US"/>
            </a:p>
          </p:txBody>
        </p:sp>
        <p:pic>
          <p:nvPicPr>
            <p:cNvPr id="15" name="Object 14" descr="preencoded.png"/>
            <p:cNvPicPr>
              <a:picLocks noChangeAspect="1"/>
            </p:cNvPicPr>
            <p:nvPr/>
          </p:nvPicPr>
          <p:blipFill>
            <a:blip r:embed="rId9"/>
            <a:srcRect l="21846" r="21846"/>
            <a:stretch/>
          </p:blipFill>
          <p:spPr>
            <a:xfrm>
              <a:off x="5504074" y="2977247"/>
              <a:ext cx="495176" cy="495176"/>
            </a:xfrm>
            <a:prstGeom prst="ellipse">
              <a:avLst/>
            </a:prstGeom>
          </p:spPr>
        </p:pic>
        <p:sp>
          <p:nvSpPr>
            <p:cNvPr id="16" name="Object 15"/>
            <p:cNvSpPr/>
            <p:nvPr/>
          </p:nvSpPr>
          <p:spPr>
            <a:xfrm>
              <a:off x="5504074" y="2990102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Object 16"/>
            <p:cNvSpPr/>
            <p:nvPr/>
          </p:nvSpPr>
          <p:spPr>
            <a:xfrm>
              <a:off x="6665833" y="4786544"/>
              <a:ext cx="1675981" cy="20104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Internet</a:t>
              </a:r>
              <a:endParaRPr lang="en-US"/>
            </a:p>
          </p:txBody>
        </p:sp>
        <p:pic>
          <p:nvPicPr>
            <p:cNvPr id="19" name="Object 18" descr="preencoded.png"/>
            <p:cNvPicPr>
              <a:picLocks noChangeAspect="1"/>
            </p:cNvPicPr>
            <p:nvPr/>
          </p:nvPicPr>
          <p:blipFill>
            <a:blip r:embed="rId10"/>
            <a:srcRect l="16672" r="16672"/>
            <a:stretch/>
          </p:blipFill>
          <p:spPr>
            <a:xfrm>
              <a:off x="6155948" y="4837490"/>
              <a:ext cx="495176" cy="495176"/>
            </a:xfrm>
            <a:prstGeom prst="ellipse">
              <a:avLst/>
            </a:prstGeom>
          </p:spPr>
        </p:pic>
        <p:sp>
          <p:nvSpPr>
            <p:cNvPr id="20" name="Object 19"/>
            <p:cNvSpPr/>
            <p:nvPr/>
          </p:nvSpPr>
          <p:spPr>
            <a:xfrm>
              <a:off x="6161134" y="4837490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Object 20"/>
            <p:cNvSpPr/>
            <p:nvPr/>
          </p:nvSpPr>
          <p:spPr>
            <a:xfrm>
              <a:off x="8998875" y="5072223"/>
              <a:ext cx="1675981" cy="20104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Cloud Computing</a:t>
              </a:r>
              <a:endParaRPr lang="en-US"/>
            </a:p>
          </p:txBody>
        </p:sp>
        <p:pic>
          <p:nvPicPr>
            <p:cNvPr id="23" name="Object 22" descr="preencoded.png"/>
            <p:cNvPicPr>
              <a:picLocks noChangeAspect="1"/>
            </p:cNvPicPr>
            <p:nvPr/>
          </p:nvPicPr>
          <p:blipFill>
            <a:blip r:embed="rId11"/>
            <a:srcRect l="16982" r="16982"/>
            <a:stretch/>
          </p:blipFill>
          <p:spPr>
            <a:xfrm>
              <a:off x="8400755" y="4824635"/>
              <a:ext cx="495176" cy="495176"/>
            </a:xfrm>
            <a:prstGeom prst="ellipse">
              <a:avLst/>
            </a:prstGeom>
          </p:spPr>
        </p:pic>
        <p:sp>
          <p:nvSpPr>
            <p:cNvPr id="24" name="Object 23"/>
            <p:cNvSpPr/>
            <p:nvPr/>
          </p:nvSpPr>
          <p:spPr>
            <a:xfrm>
              <a:off x="8408472" y="4837490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5" name="Object 24"/>
            <p:cNvSpPr/>
            <p:nvPr/>
          </p:nvSpPr>
          <p:spPr>
            <a:xfrm>
              <a:off x="9408347" y="3472423"/>
              <a:ext cx="1675981" cy="40209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Quantum Computing?</a:t>
              </a:r>
              <a:endParaRPr lang="en-US"/>
            </a:p>
          </p:txBody>
        </p:sp>
        <p:sp>
          <p:nvSpPr>
            <p:cNvPr id="28" name="Object 27"/>
            <p:cNvSpPr/>
            <p:nvPr/>
          </p:nvSpPr>
          <p:spPr>
            <a:xfrm>
              <a:off x="9132191" y="2932967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pic>
          <p:nvPicPr>
            <p:cNvPr id="27" name="Object 26" descr="preencoded.png"/>
            <p:cNvPicPr>
              <a:picLocks noChangeAspect="1"/>
            </p:cNvPicPr>
            <p:nvPr/>
          </p:nvPicPr>
          <p:blipFill>
            <a:blip r:embed="rId12"/>
            <a:srcRect t="16667" b="16667"/>
            <a:stretch/>
          </p:blipFill>
          <p:spPr>
            <a:xfrm>
              <a:off x="9154798" y="2957479"/>
              <a:ext cx="448661" cy="448661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4481727"/>
      </p:ext>
    </p:extLst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7DC7C7-678E-6248-C8FC-13080D202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1">
            <a:extLst>
              <a:ext uri="{FF2B5EF4-FFF2-40B4-BE49-F238E27FC236}">
                <a16:creationId xmlns:a16="http://schemas.microsoft.com/office/drawing/2014/main" id="{07E08B9D-8A6D-15ED-5CE7-C14A5D26BE36}"/>
              </a:ext>
            </a:extLst>
          </p:cNvPr>
          <p:cNvSpPr/>
          <p:nvPr/>
        </p:nvSpPr>
        <p:spPr>
          <a:xfrm>
            <a:off x="3323394" y="2990102"/>
            <a:ext cx="495176" cy="495176"/>
          </a:xfrm>
          <a:prstGeom prst="ellipse">
            <a:avLst/>
          </a:prstGeom>
          <a:noFill/>
          <a:ln w="50800">
            <a:solidFill>
              <a:srgbClr val="1B192E"/>
            </a:solidFill>
            <a:prstDash val="solid"/>
            <a:miter lim="800000"/>
          </a:ln>
        </p:spPr>
        <p:txBody>
          <a:bodyPr/>
          <a:lstStyle/>
          <a:p>
            <a:endParaRPr lang="de-DE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A8850A8-204C-8F67-ED4E-70DF6D9F1C3E}"/>
              </a:ext>
            </a:extLst>
          </p:cNvPr>
          <p:cNvGrpSpPr/>
          <p:nvPr/>
        </p:nvGrpSpPr>
        <p:grpSpPr>
          <a:xfrm>
            <a:off x="-51099352" y="-16446554"/>
            <a:ext cx="81945388" cy="39863664"/>
            <a:chOff x="0" y="0"/>
            <a:chExt cx="12665083" cy="6161135"/>
          </a:xfrm>
        </p:grpSpPr>
        <p:pic>
          <p:nvPicPr>
            <p:cNvPr id="2" name="Object 1" descr="preencoded.png">
              <a:extLst>
                <a:ext uri="{FF2B5EF4-FFF2-40B4-BE49-F238E27FC236}">
                  <a16:creationId xmlns:a16="http://schemas.microsoft.com/office/drawing/2014/main" id="{D517645C-CA96-B92A-0D57-B7923BB48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0"/>
              <a:ext cx="95226" cy="1285554"/>
            </a:xfrm>
            <a:prstGeom prst="rect">
              <a:avLst/>
            </a:prstGeom>
          </p:spPr>
        </p:pic>
        <p:sp>
          <p:nvSpPr>
            <p:cNvPr id="3" name="Object 2">
              <a:extLst>
                <a:ext uri="{FF2B5EF4-FFF2-40B4-BE49-F238E27FC236}">
                  <a16:creationId xmlns:a16="http://schemas.microsoft.com/office/drawing/2014/main" id="{9C66FF3B-10A0-5693-6BA5-D59AAA76A647}"/>
                </a:ext>
              </a:extLst>
            </p:cNvPr>
            <p:cNvSpPr/>
            <p:nvPr/>
          </p:nvSpPr>
          <p:spPr>
            <a:xfrm>
              <a:off x="476131" y="372334"/>
              <a:ext cx="12188952" cy="502794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3960"/>
                </a:lnSpc>
                <a:buNone/>
              </a:pPr>
              <a:r>
                <a:rPr lang="en-US" sz="375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Die Evolution der Computer-Technik</a:t>
              </a:r>
              <a:endParaRPr lang="en-US"/>
            </a:p>
          </p:txBody>
        </p:sp>
        <p:pic>
          <p:nvPicPr>
            <p:cNvPr id="4" name="Object 3" descr="preencoded.png">
              <a:extLst>
                <a:ext uri="{FF2B5EF4-FFF2-40B4-BE49-F238E27FC236}">
                  <a16:creationId xmlns:a16="http://schemas.microsoft.com/office/drawing/2014/main" id="{DA2239C6-7337-0135-A0BC-6F455A338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0" y="2256861"/>
              <a:ext cx="12198475" cy="3904274"/>
            </a:xfrm>
            <a:prstGeom prst="rect">
              <a:avLst/>
            </a:prstGeom>
          </p:spPr>
        </p:pic>
        <p:sp>
          <p:nvSpPr>
            <p:cNvPr id="5" name="Object 4">
              <a:extLst>
                <a:ext uri="{FF2B5EF4-FFF2-40B4-BE49-F238E27FC236}">
                  <a16:creationId xmlns:a16="http://schemas.microsoft.com/office/drawing/2014/main" id="{0D9BCCA9-65B6-DDE6-B6A2-2B67446ECE83}"/>
                </a:ext>
              </a:extLst>
            </p:cNvPr>
            <p:cNvSpPr/>
            <p:nvPr/>
          </p:nvSpPr>
          <p:spPr>
            <a:xfrm>
              <a:off x="3218645" y="5072223"/>
              <a:ext cx="1675981" cy="40209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Analoge Rechengeräte</a:t>
              </a:r>
              <a:endParaRPr lang="en-US"/>
            </a:p>
          </p:txBody>
        </p:sp>
        <p:pic>
          <p:nvPicPr>
            <p:cNvPr id="7" name="Object 6" descr="preencoded.png">
              <a:extLst>
                <a:ext uri="{FF2B5EF4-FFF2-40B4-BE49-F238E27FC236}">
                  <a16:creationId xmlns:a16="http://schemas.microsoft.com/office/drawing/2014/main" id="{14E8B683-7DF4-8424-E570-7FFBE3E69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t="6827" b="6827"/>
            <a:stretch/>
          </p:blipFill>
          <p:spPr>
            <a:xfrm>
              <a:off x="2578415" y="4961284"/>
              <a:ext cx="495176" cy="495176"/>
            </a:xfrm>
            <a:prstGeom prst="ellipse">
              <a:avLst/>
            </a:prstGeom>
          </p:spPr>
        </p:pic>
        <p:sp>
          <p:nvSpPr>
            <p:cNvPr id="8" name="Object 7">
              <a:extLst>
                <a:ext uri="{FF2B5EF4-FFF2-40B4-BE49-F238E27FC236}">
                  <a16:creationId xmlns:a16="http://schemas.microsoft.com/office/drawing/2014/main" id="{109D744F-F2D5-65E3-E1A5-E3999C63FC43}"/>
                </a:ext>
              </a:extLst>
            </p:cNvPr>
            <p:cNvSpPr/>
            <p:nvPr/>
          </p:nvSpPr>
          <p:spPr>
            <a:xfrm>
              <a:off x="2580630" y="4961284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9" name="Object 8">
              <a:extLst>
                <a:ext uri="{FF2B5EF4-FFF2-40B4-BE49-F238E27FC236}">
                  <a16:creationId xmlns:a16="http://schemas.microsoft.com/office/drawing/2014/main" id="{A82FC23A-3515-C715-9223-A07127F3AF30}"/>
                </a:ext>
              </a:extLst>
            </p:cNvPr>
            <p:cNvSpPr/>
            <p:nvPr/>
          </p:nvSpPr>
          <p:spPr>
            <a:xfrm>
              <a:off x="3770957" y="3481946"/>
              <a:ext cx="1675981" cy="20104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Z3</a:t>
              </a:r>
              <a:endParaRPr lang="en-US"/>
            </a:p>
          </p:txBody>
        </p:sp>
        <p:pic>
          <p:nvPicPr>
            <p:cNvPr id="11" name="Object 10" descr="preencoded.png">
              <a:extLst>
                <a:ext uri="{FF2B5EF4-FFF2-40B4-BE49-F238E27FC236}">
                  <a16:creationId xmlns:a16="http://schemas.microsoft.com/office/drawing/2014/main" id="{3918D080-1D99-7D86-1F2D-764EBC0A0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12500" r="12500"/>
            <a:stretch/>
          </p:blipFill>
          <p:spPr>
            <a:xfrm>
              <a:off x="3323394" y="2990102"/>
              <a:ext cx="495176" cy="495176"/>
            </a:xfrm>
            <a:prstGeom prst="ellipse">
              <a:avLst/>
            </a:prstGeom>
          </p:spPr>
        </p:pic>
        <p:sp>
          <p:nvSpPr>
            <p:cNvPr id="13" name="Object 12">
              <a:extLst>
                <a:ext uri="{FF2B5EF4-FFF2-40B4-BE49-F238E27FC236}">
                  <a16:creationId xmlns:a16="http://schemas.microsoft.com/office/drawing/2014/main" id="{0737D321-FF8C-77A3-5442-78B2D4DCCC49}"/>
                </a:ext>
              </a:extLst>
            </p:cNvPr>
            <p:cNvSpPr/>
            <p:nvPr/>
          </p:nvSpPr>
          <p:spPr>
            <a:xfrm>
              <a:off x="6142089" y="2920111"/>
              <a:ext cx="1675981" cy="40209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Erster Mikroprozessor</a:t>
              </a:r>
              <a:endParaRPr lang="en-US"/>
            </a:p>
          </p:txBody>
        </p:sp>
        <p:pic>
          <p:nvPicPr>
            <p:cNvPr id="15" name="Object 14" descr="preencoded.png">
              <a:extLst>
                <a:ext uri="{FF2B5EF4-FFF2-40B4-BE49-F238E27FC236}">
                  <a16:creationId xmlns:a16="http://schemas.microsoft.com/office/drawing/2014/main" id="{A2A508EF-10F9-4FB4-BAD9-4D3C1A851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21846" r="21846"/>
            <a:stretch/>
          </p:blipFill>
          <p:spPr>
            <a:xfrm>
              <a:off x="5504074" y="2977247"/>
              <a:ext cx="495176" cy="495176"/>
            </a:xfrm>
            <a:prstGeom prst="ellipse">
              <a:avLst/>
            </a:prstGeom>
          </p:spPr>
        </p:pic>
        <p:sp>
          <p:nvSpPr>
            <p:cNvPr id="16" name="Object 15">
              <a:extLst>
                <a:ext uri="{FF2B5EF4-FFF2-40B4-BE49-F238E27FC236}">
                  <a16:creationId xmlns:a16="http://schemas.microsoft.com/office/drawing/2014/main" id="{9B95356F-5B75-9F4C-5E46-9E37258C4E60}"/>
                </a:ext>
              </a:extLst>
            </p:cNvPr>
            <p:cNvSpPr/>
            <p:nvPr/>
          </p:nvSpPr>
          <p:spPr>
            <a:xfrm>
              <a:off x="5504074" y="2990102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Object 16">
              <a:extLst>
                <a:ext uri="{FF2B5EF4-FFF2-40B4-BE49-F238E27FC236}">
                  <a16:creationId xmlns:a16="http://schemas.microsoft.com/office/drawing/2014/main" id="{0A50D9E6-06FE-A7D9-3631-C7AA4FDA775D}"/>
                </a:ext>
              </a:extLst>
            </p:cNvPr>
            <p:cNvSpPr/>
            <p:nvPr/>
          </p:nvSpPr>
          <p:spPr>
            <a:xfrm>
              <a:off x="6665833" y="4786544"/>
              <a:ext cx="1675981" cy="20104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Internet</a:t>
              </a:r>
              <a:endParaRPr lang="en-US"/>
            </a:p>
          </p:txBody>
        </p:sp>
        <p:pic>
          <p:nvPicPr>
            <p:cNvPr id="19" name="Object 18" descr="preencoded.png">
              <a:extLst>
                <a:ext uri="{FF2B5EF4-FFF2-40B4-BE49-F238E27FC236}">
                  <a16:creationId xmlns:a16="http://schemas.microsoft.com/office/drawing/2014/main" id="{C0BAA3A6-E63C-63E8-DF02-4CB52EAAD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 l="16672" r="16672"/>
            <a:stretch/>
          </p:blipFill>
          <p:spPr>
            <a:xfrm>
              <a:off x="6155948" y="4837490"/>
              <a:ext cx="495176" cy="495176"/>
            </a:xfrm>
            <a:prstGeom prst="ellipse">
              <a:avLst/>
            </a:prstGeom>
          </p:spPr>
        </p:pic>
        <p:sp>
          <p:nvSpPr>
            <p:cNvPr id="20" name="Object 19">
              <a:extLst>
                <a:ext uri="{FF2B5EF4-FFF2-40B4-BE49-F238E27FC236}">
                  <a16:creationId xmlns:a16="http://schemas.microsoft.com/office/drawing/2014/main" id="{C0C0B0A3-9F76-6C8D-D69B-FACCF670E34F}"/>
                </a:ext>
              </a:extLst>
            </p:cNvPr>
            <p:cNvSpPr/>
            <p:nvPr/>
          </p:nvSpPr>
          <p:spPr>
            <a:xfrm>
              <a:off x="6161134" y="4837490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Object 20">
              <a:extLst>
                <a:ext uri="{FF2B5EF4-FFF2-40B4-BE49-F238E27FC236}">
                  <a16:creationId xmlns:a16="http://schemas.microsoft.com/office/drawing/2014/main" id="{58BF0E52-FE67-48BF-B51B-25B822DF6083}"/>
                </a:ext>
              </a:extLst>
            </p:cNvPr>
            <p:cNvSpPr/>
            <p:nvPr/>
          </p:nvSpPr>
          <p:spPr>
            <a:xfrm>
              <a:off x="8998875" y="5072223"/>
              <a:ext cx="1675981" cy="20104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Cloud Computing</a:t>
              </a:r>
              <a:endParaRPr lang="en-US"/>
            </a:p>
          </p:txBody>
        </p:sp>
        <p:pic>
          <p:nvPicPr>
            <p:cNvPr id="23" name="Object 22" descr="preencoded.png">
              <a:extLst>
                <a:ext uri="{FF2B5EF4-FFF2-40B4-BE49-F238E27FC236}">
                  <a16:creationId xmlns:a16="http://schemas.microsoft.com/office/drawing/2014/main" id="{51E17DD0-2DC5-01FE-D3DF-079F9C977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6982" r="16982"/>
            <a:stretch/>
          </p:blipFill>
          <p:spPr>
            <a:xfrm>
              <a:off x="8400755" y="4824635"/>
              <a:ext cx="495176" cy="495176"/>
            </a:xfrm>
            <a:prstGeom prst="ellipse">
              <a:avLst/>
            </a:prstGeom>
          </p:spPr>
        </p:pic>
        <p:sp>
          <p:nvSpPr>
            <p:cNvPr id="24" name="Object 23">
              <a:extLst>
                <a:ext uri="{FF2B5EF4-FFF2-40B4-BE49-F238E27FC236}">
                  <a16:creationId xmlns:a16="http://schemas.microsoft.com/office/drawing/2014/main" id="{8379F3AF-6BE8-8D70-CF6D-586D52BBA2EF}"/>
                </a:ext>
              </a:extLst>
            </p:cNvPr>
            <p:cNvSpPr/>
            <p:nvPr/>
          </p:nvSpPr>
          <p:spPr>
            <a:xfrm>
              <a:off x="8408472" y="4837490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5" name="Object 24">
              <a:extLst>
                <a:ext uri="{FF2B5EF4-FFF2-40B4-BE49-F238E27FC236}">
                  <a16:creationId xmlns:a16="http://schemas.microsoft.com/office/drawing/2014/main" id="{B1DA4AA9-AF3E-CF79-8C91-812688E04B07}"/>
                </a:ext>
              </a:extLst>
            </p:cNvPr>
            <p:cNvSpPr/>
            <p:nvPr/>
          </p:nvSpPr>
          <p:spPr>
            <a:xfrm>
              <a:off x="10093976" y="4987590"/>
              <a:ext cx="1675981" cy="40209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Quantum Computing?</a:t>
              </a:r>
              <a:endParaRPr lang="en-US"/>
            </a:p>
          </p:txBody>
        </p:sp>
        <p:sp>
          <p:nvSpPr>
            <p:cNvPr id="28" name="Object 27">
              <a:extLst>
                <a:ext uri="{FF2B5EF4-FFF2-40B4-BE49-F238E27FC236}">
                  <a16:creationId xmlns:a16="http://schemas.microsoft.com/office/drawing/2014/main" id="{21DAEDEA-9A04-7CB5-83B2-7310F4AB849A}"/>
                </a:ext>
              </a:extLst>
            </p:cNvPr>
            <p:cNvSpPr/>
            <p:nvPr/>
          </p:nvSpPr>
          <p:spPr>
            <a:xfrm>
              <a:off x="9132191" y="2932967"/>
              <a:ext cx="495176" cy="495176"/>
            </a:xfrm>
            <a:prstGeom prst="ellipse">
              <a:avLst/>
            </a:prstGeom>
            <a:noFill/>
            <a:ln w="333375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pic>
          <p:nvPicPr>
            <p:cNvPr id="27" name="Object 26" descr="preencoded.png">
              <a:extLst>
                <a:ext uri="{FF2B5EF4-FFF2-40B4-BE49-F238E27FC236}">
                  <a16:creationId xmlns:a16="http://schemas.microsoft.com/office/drawing/2014/main" id="{A5247963-1DAD-9634-23E3-9B23A461F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t="16667" b="16667"/>
            <a:stretch/>
          </p:blipFill>
          <p:spPr>
            <a:xfrm>
              <a:off x="9154798" y="2957479"/>
              <a:ext cx="448661" cy="448661"/>
            </a:xfrm>
            <a:prstGeom prst="ellipse">
              <a:avLst/>
            </a:prstGeom>
          </p:spPr>
        </p:pic>
      </p:grpSp>
      <p:sp>
        <p:nvSpPr>
          <p:cNvPr id="14" name="Object 24">
            <a:extLst>
              <a:ext uri="{FF2B5EF4-FFF2-40B4-BE49-F238E27FC236}">
                <a16:creationId xmlns:a16="http://schemas.microsoft.com/office/drawing/2014/main" id="{B751AA3F-D266-1930-F4F1-D39E40F21A73}"/>
              </a:ext>
            </a:extLst>
          </p:cNvPr>
          <p:cNvSpPr/>
          <p:nvPr/>
        </p:nvSpPr>
        <p:spPr>
          <a:xfrm>
            <a:off x="2711903" y="634845"/>
            <a:ext cx="10843902" cy="26016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584"/>
              </a:lnSpc>
              <a:buNone/>
            </a:pPr>
            <a:endParaRPr lang="en-US"/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6F5A6574-43D3-6CED-DCBD-8B78C27B3BE9}"/>
              </a:ext>
            </a:extLst>
          </p:cNvPr>
          <p:cNvSpPr/>
          <p:nvPr/>
        </p:nvSpPr>
        <p:spPr>
          <a:xfrm>
            <a:off x="1030528" y="386027"/>
            <a:ext cx="12188952" cy="5027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0"/>
              </a:lnSpc>
              <a:buNone/>
            </a:pPr>
            <a:r>
              <a:rPr lang="en-US" sz="3750" b="1" u="sng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Warum</a:t>
            </a:r>
            <a:r>
              <a:rPr lang="en-US" sz="3750" b="1" u="sng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3750" b="1" u="sng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Quantencomputer</a:t>
            </a:r>
            <a:r>
              <a:rPr lang="en-US" sz="3750" b="1" u="sng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?</a:t>
            </a:r>
            <a:endParaRPr lang="en-US" u="sng"/>
          </a:p>
        </p:txBody>
      </p:sp>
      <p:pic>
        <p:nvPicPr>
          <p:cNvPr id="31" name="Picture 30" descr="Variety of books on shelves in library">
            <a:extLst>
              <a:ext uri="{FF2B5EF4-FFF2-40B4-BE49-F238E27FC236}">
                <a16:creationId xmlns:a16="http://schemas.microsoft.com/office/drawing/2014/main" id="{3630B2EE-5A4A-C450-9828-85CD5C00388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228" y="1929210"/>
            <a:ext cx="5133058" cy="348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24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ariety of books on shelves in library">
            <a:extLst>
              <a:ext uri="{FF2B5EF4-FFF2-40B4-BE49-F238E27FC236}">
                <a16:creationId xmlns:a16="http://schemas.microsoft.com/office/drawing/2014/main" id="{FEB5B113-DA3B-9F70-6C6C-73FEBFDCA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146" y="-2043424"/>
            <a:ext cx="14944130" cy="101511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CF9E64-9E3D-7B46-CBC1-8BC7B25E2CC7}"/>
              </a:ext>
            </a:extLst>
          </p:cNvPr>
          <p:cNvSpPr/>
          <p:nvPr/>
        </p:nvSpPr>
        <p:spPr>
          <a:xfrm>
            <a:off x="0" y="121920"/>
            <a:ext cx="314960" cy="2072640"/>
          </a:xfrm>
          <a:prstGeom prst="rect">
            <a:avLst/>
          </a:prstGeom>
          <a:noFill/>
          <a:ln w="825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E45F04-FAFC-7203-15F9-9B68200917EF}"/>
              </a:ext>
            </a:extLst>
          </p:cNvPr>
          <p:cNvSpPr/>
          <p:nvPr/>
        </p:nvSpPr>
        <p:spPr>
          <a:xfrm>
            <a:off x="11679322" y="4761593"/>
            <a:ext cx="305751" cy="2003201"/>
          </a:xfrm>
          <a:prstGeom prst="rect">
            <a:avLst/>
          </a:prstGeom>
          <a:noFill/>
          <a:ln w="825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385C61-FF2C-5109-5007-CFEAB53BF6CD}"/>
              </a:ext>
            </a:extLst>
          </p:cNvPr>
          <p:cNvSpPr txBox="1"/>
          <p:nvPr/>
        </p:nvSpPr>
        <p:spPr>
          <a:xfrm>
            <a:off x="5509549" y="2194560"/>
            <a:ext cx="28937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>
                <a:highlight>
                  <a:srgbClr val="FFFF00"/>
                </a:highlight>
              </a:rPr>
              <a:t>Gefunden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20FA79-420D-5CF0-4F78-4FF1FAA8FEC8}"/>
              </a:ext>
            </a:extLst>
          </p:cNvPr>
          <p:cNvCxnSpPr>
            <a:cxnSpLocks/>
          </p:cNvCxnSpPr>
          <p:nvPr/>
        </p:nvCxnSpPr>
        <p:spPr>
          <a:xfrm>
            <a:off x="8495818" y="3240911"/>
            <a:ext cx="3078866" cy="2460778"/>
          </a:xfrm>
          <a:prstGeom prst="straightConnector1">
            <a:avLst/>
          </a:prstGeom>
          <a:ln w="11112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41E872D-3000-B5EA-6776-A286FEF1D063}"/>
              </a:ext>
            </a:extLst>
          </p:cNvPr>
          <p:cNvSpPr/>
          <p:nvPr/>
        </p:nvSpPr>
        <p:spPr>
          <a:xfrm>
            <a:off x="0" y="-2043424"/>
            <a:ext cx="45719" cy="1104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0C1DF4A4-CC39-33E1-4F65-B5C81B7FB0FF}"/>
              </a:ext>
            </a:extLst>
          </p:cNvPr>
          <p:cNvGrpSpPr/>
          <p:nvPr/>
        </p:nvGrpSpPr>
        <p:grpSpPr>
          <a:xfrm>
            <a:off x="-120039" y="207300"/>
            <a:ext cx="12233977" cy="6650700"/>
            <a:chOff x="-111146" y="204652"/>
            <a:chExt cx="12233977" cy="66507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7DFECBF-ABAE-81BB-F5D7-4187C58EC3D4}"/>
                </a:ext>
              </a:extLst>
            </p:cNvPr>
            <p:cNvSpPr/>
            <p:nvPr/>
          </p:nvSpPr>
          <p:spPr>
            <a:xfrm>
              <a:off x="5429174" y="2483126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AEB305A-4B77-ACD9-16B9-CAAFB53037FA}"/>
                </a:ext>
              </a:extLst>
            </p:cNvPr>
            <p:cNvSpPr/>
            <p:nvPr/>
          </p:nvSpPr>
          <p:spPr>
            <a:xfrm>
              <a:off x="5106983" y="2483127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6C1362-A506-A3CC-812A-CBFD5630FC06}"/>
                </a:ext>
              </a:extLst>
            </p:cNvPr>
            <p:cNvSpPr/>
            <p:nvPr/>
          </p:nvSpPr>
          <p:spPr>
            <a:xfrm>
              <a:off x="4621847" y="2483128"/>
              <a:ext cx="48910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D46DB7D-E53E-3F8A-E6CA-6AEC99A56FE5}"/>
                </a:ext>
              </a:extLst>
            </p:cNvPr>
            <p:cNvSpPr/>
            <p:nvPr/>
          </p:nvSpPr>
          <p:spPr>
            <a:xfrm>
              <a:off x="14789" y="4948177"/>
              <a:ext cx="31496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A7B626-0945-3DB0-4287-61228F67590F}"/>
                </a:ext>
              </a:extLst>
            </p:cNvPr>
            <p:cNvSpPr/>
            <p:nvPr/>
          </p:nvSpPr>
          <p:spPr>
            <a:xfrm>
              <a:off x="4445881" y="2475412"/>
              <a:ext cx="204107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4970FA9-F7CA-D835-0880-BD76851D0C4F}"/>
                </a:ext>
              </a:extLst>
            </p:cNvPr>
            <p:cNvSpPr/>
            <p:nvPr/>
          </p:nvSpPr>
          <p:spPr>
            <a:xfrm>
              <a:off x="4094779" y="2475412"/>
              <a:ext cx="32438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6E2162A-58BF-7972-E2B9-ED008B3277C3}"/>
                </a:ext>
              </a:extLst>
            </p:cNvPr>
            <p:cNvSpPr/>
            <p:nvPr/>
          </p:nvSpPr>
          <p:spPr>
            <a:xfrm>
              <a:off x="3600279" y="2519017"/>
              <a:ext cx="34319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B9AF945-D8E1-5FA9-013B-B680B8A9CC03}"/>
                </a:ext>
              </a:extLst>
            </p:cNvPr>
            <p:cNvSpPr/>
            <p:nvPr/>
          </p:nvSpPr>
          <p:spPr>
            <a:xfrm>
              <a:off x="3229734" y="2519018"/>
              <a:ext cx="34319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C2696D7-440B-18C4-8489-036B595A6BFA}"/>
                </a:ext>
              </a:extLst>
            </p:cNvPr>
            <p:cNvSpPr/>
            <p:nvPr/>
          </p:nvSpPr>
          <p:spPr>
            <a:xfrm>
              <a:off x="2890698" y="2519018"/>
              <a:ext cx="34319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994F058-DEFE-2F09-5837-7F976E6DC37B}"/>
                </a:ext>
              </a:extLst>
            </p:cNvPr>
            <p:cNvSpPr/>
            <p:nvPr/>
          </p:nvSpPr>
          <p:spPr>
            <a:xfrm>
              <a:off x="2611347" y="2519019"/>
              <a:ext cx="28241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25FCFC9-BCD8-7FCF-6D51-8783333D97B0}"/>
                </a:ext>
              </a:extLst>
            </p:cNvPr>
            <p:cNvSpPr/>
            <p:nvPr/>
          </p:nvSpPr>
          <p:spPr>
            <a:xfrm>
              <a:off x="2402375" y="2524165"/>
              <a:ext cx="18694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27FD244-1F61-060D-26C6-D0620917E8AC}"/>
                </a:ext>
              </a:extLst>
            </p:cNvPr>
            <p:cNvSpPr/>
            <p:nvPr/>
          </p:nvSpPr>
          <p:spPr>
            <a:xfrm>
              <a:off x="2114041" y="2524165"/>
              <a:ext cx="26072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3F14D05-24C5-A5BD-31A2-C9843F0A3C3F}"/>
                </a:ext>
              </a:extLst>
            </p:cNvPr>
            <p:cNvSpPr/>
            <p:nvPr/>
          </p:nvSpPr>
          <p:spPr>
            <a:xfrm>
              <a:off x="1779834" y="2524166"/>
              <a:ext cx="28241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4AED4DF-7009-CE29-E265-0DA04941E7EB}"/>
                </a:ext>
              </a:extLst>
            </p:cNvPr>
            <p:cNvSpPr/>
            <p:nvPr/>
          </p:nvSpPr>
          <p:spPr>
            <a:xfrm>
              <a:off x="1390602" y="2563353"/>
              <a:ext cx="33151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FFDF53A-273E-9D87-C986-718A02BF25E7}"/>
                </a:ext>
              </a:extLst>
            </p:cNvPr>
            <p:cNvSpPr/>
            <p:nvPr/>
          </p:nvSpPr>
          <p:spPr>
            <a:xfrm>
              <a:off x="1125244" y="2585509"/>
              <a:ext cx="29207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87142AC-17C3-95D4-BAE3-AA7692C1311C}"/>
                </a:ext>
              </a:extLst>
            </p:cNvPr>
            <p:cNvSpPr/>
            <p:nvPr/>
          </p:nvSpPr>
          <p:spPr>
            <a:xfrm>
              <a:off x="1013554" y="2604249"/>
              <a:ext cx="16936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189EBF7-4AE2-C3A2-9093-A385DADABAA5}"/>
                </a:ext>
              </a:extLst>
            </p:cNvPr>
            <p:cNvSpPr/>
            <p:nvPr/>
          </p:nvSpPr>
          <p:spPr>
            <a:xfrm>
              <a:off x="704020" y="2577263"/>
              <a:ext cx="271621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73201DA-5DB2-CEEA-9819-23DA46F1A55B}"/>
                </a:ext>
              </a:extLst>
            </p:cNvPr>
            <p:cNvSpPr/>
            <p:nvPr/>
          </p:nvSpPr>
          <p:spPr>
            <a:xfrm>
              <a:off x="462698" y="2610058"/>
              <a:ext cx="25766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4BFE3EB-2260-422C-BF60-245044800F91}"/>
                </a:ext>
              </a:extLst>
            </p:cNvPr>
            <p:cNvSpPr/>
            <p:nvPr/>
          </p:nvSpPr>
          <p:spPr>
            <a:xfrm>
              <a:off x="-79963" y="2635616"/>
              <a:ext cx="447714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18520D2-98ED-9076-A7E3-AA23077ECEDD}"/>
                </a:ext>
              </a:extLst>
            </p:cNvPr>
            <p:cNvSpPr/>
            <p:nvPr/>
          </p:nvSpPr>
          <p:spPr>
            <a:xfrm>
              <a:off x="11271366" y="4869798"/>
              <a:ext cx="34511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442E801-C9B9-7679-AD48-9D94A2158D10}"/>
                </a:ext>
              </a:extLst>
            </p:cNvPr>
            <p:cNvSpPr/>
            <p:nvPr/>
          </p:nvSpPr>
          <p:spPr>
            <a:xfrm>
              <a:off x="11091795" y="4869799"/>
              <a:ext cx="19896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23D5EE0-EF56-E795-8DBF-F79B0E858DAC}"/>
                </a:ext>
              </a:extLst>
            </p:cNvPr>
            <p:cNvSpPr/>
            <p:nvPr/>
          </p:nvSpPr>
          <p:spPr>
            <a:xfrm>
              <a:off x="10897072" y="4846807"/>
              <a:ext cx="13877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4044833-3A75-5CAF-4C41-2510757CF9B4}"/>
                </a:ext>
              </a:extLst>
            </p:cNvPr>
            <p:cNvSpPr/>
            <p:nvPr/>
          </p:nvSpPr>
          <p:spPr>
            <a:xfrm>
              <a:off x="10701697" y="4857620"/>
              <a:ext cx="20226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F826EA0-5B32-D684-27E6-7066E748CC34}"/>
                </a:ext>
              </a:extLst>
            </p:cNvPr>
            <p:cNvSpPr/>
            <p:nvPr/>
          </p:nvSpPr>
          <p:spPr>
            <a:xfrm>
              <a:off x="10298513" y="4782823"/>
              <a:ext cx="266281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3A36935-E15E-1948-5333-63F7C566F279}"/>
                </a:ext>
              </a:extLst>
            </p:cNvPr>
            <p:cNvSpPr/>
            <p:nvPr/>
          </p:nvSpPr>
          <p:spPr>
            <a:xfrm>
              <a:off x="9976347" y="4795772"/>
              <a:ext cx="31496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159115A-3B15-9F49-0F3A-7650268677CD}"/>
                </a:ext>
              </a:extLst>
            </p:cNvPr>
            <p:cNvSpPr/>
            <p:nvPr/>
          </p:nvSpPr>
          <p:spPr>
            <a:xfrm>
              <a:off x="9501848" y="4782824"/>
              <a:ext cx="55616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34E7070-FF7F-11E0-A6B6-D0343191F5CE}"/>
                </a:ext>
              </a:extLst>
            </p:cNvPr>
            <p:cNvSpPr/>
            <p:nvPr/>
          </p:nvSpPr>
          <p:spPr>
            <a:xfrm>
              <a:off x="9122155" y="4795773"/>
              <a:ext cx="387677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58DA6EF-991D-26C7-4054-730EAFD73CAC}"/>
                </a:ext>
              </a:extLst>
            </p:cNvPr>
            <p:cNvSpPr/>
            <p:nvPr/>
          </p:nvSpPr>
          <p:spPr>
            <a:xfrm>
              <a:off x="8906313" y="4795774"/>
              <a:ext cx="28226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480DD8-0CCD-8903-918F-0B760D5F941D}"/>
                </a:ext>
              </a:extLst>
            </p:cNvPr>
            <p:cNvSpPr/>
            <p:nvPr/>
          </p:nvSpPr>
          <p:spPr>
            <a:xfrm>
              <a:off x="8600457" y="4748100"/>
              <a:ext cx="25159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9B4787A-F994-B543-C1F4-25C7760C4808}"/>
                </a:ext>
              </a:extLst>
            </p:cNvPr>
            <p:cNvSpPr/>
            <p:nvPr/>
          </p:nvSpPr>
          <p:spPr>
            <a:xfrm>
              <a:off x="8342816" y="4795774"/>
              <a:ext cx="215842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6ED2454-BC79-24F6-B94E-86DFACCCF928}"/>
                </a:ext>
              </a:extLst>
            </p:cNvPr>
            <p:cNvSpPr/>
            <p:nvPr/>
          </p:nvSpPr>
          <p:spPr>
            <a:xfrm>
              <a:off x="8156652" y="4748100"/>
              <a:ext cx="18616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4CB3738-1F8A-BD45-91FE-CAF963C42E19}"/>
                </a:ext>
              </a:extLst>
            </p:cNvPr>
            <p:cNvSpPr/>
            <p:nvPr/>
          </p:nvSpPr>
          <p:spPr>
            <a:xfrm>
              <a:off x="7802713" y="4748101"/>
              <a:ext cx="35297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B0409CF-7A24-6080-7D58-E4D00045944D}"/>
                </a:ext>
              </a:extLst>
            </p:cNvPr>
            <p:cNvSpPr/>
            <p:nvPr/>
          </p:nvSpPr>
          <p:spPr>
            <a:xfrm>
              <a:off x="7282648" y="4795775"/>
              <a:ext cx="496671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AFA2C75-4F3F-F36D-13DC-D5E032F5DD60}"/>
                </a:ext>
              </a:extLst>
            </p:cNvPr>
            <p:cNvSpPr/>
            <p:nvPr/>
          </p:nvSpPr>
          <p:spPr>
            <a:xfrm>
              <a:off x="7030192" y="4795775"/>
              <a:ext cx="239142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114E30E-D921-4B17-34B1-E22D38353613}"/>
                </a:ext>
              </a:extLst>
            </p:cNvPr>
            <p:cNvSpPr/>
            <p:nvPr/>
          </p:nvSpPr>
          <p:spPr>
            <a:xfrm>
              <a:off x="6685124" y="4795776"/>
              <a:ext cx="307387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53C6457-16DD-2517-8B39-05E9A7FBA80B}"/>
                </a:ext>
              </a:extLst>
            </p:cNvPr>
            <p:cNvSpPr/>
            <p:nvPr/>
          </p:nvSpPr>
          <p:spPr>
            <a:xfrm>
              <a:off x="6353805" y="4795776"/>
              <a:ext cx="29857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0A019E51-7F0A-E51E-14AF-DFD9701E9B55}"/>
                </a:ext>
              </a:extLst>
            </p:cNvPr>
            <p:cNvSpPr/>
            <p:nvPr/>
          </p:nvSpPr>
          <p:spPr>
            <a:xfrm>
              <a:off x="5969759" y="4795776"/>
              <a:ext cx="250232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66BB3AB-5F58-C94A-B2A7-7097FF53143C}"/>
                </a:ext>
              </a:extLst>
            </p:cNvPr>
            <p:cNvSpPr/>
            <p:nvPr/>
          </p:nvSpPr>
          <p:spPr>
            <a:xfrm>
              <a:off x="5532119" y="4795777"/>
              <a:ext cx="40376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EBA0390-5FD3-6DB6-84C4-EB225C677876}"/>
                </a:ext>
              </a:extLst>
            </p:cNvPr>
            <p:cNvSpPr/>
            <p:nvPr/>
          </p:nvSpPr>
          <p:spPr>
            <a:xfrm>
              <a:off x="5095613" y="4835075"/>
              <a:ext cx="33028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154F955-3E9E-AB69-5AB3-44D7CDCB642E}"/>
                </a:ext>
              </a:extLst>
            </p:cNvPr>
            <p:cNvSpPr/>
            <p:nvPr/>
          </p:nvSpPr>
          <p:spPr>
            <a:xfrm>
              <a:off x="4740775" y="4850508"/>
              <a:ext cx="35097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DB6C587-9EFD-F40C-4CB8-485CFFF0B0E8}"/>
                </a:ext>
              </a:extLst>
            </p:cNvPr>
            <p:cNvSpPr/>
            <p:nvPr/>
          </p:nvSpPr>
          <p:spPr>
            <a:xfrm>
              <a:off x="4381787" y="4869800"/>
              <a:ext cx="334897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EF849BC-68EA-D28E-1F6D-3B8F62550E90}"/>
                </a:ext>
              </a:extLst>
            </p:cNvPr>
            <p:cNvSpPr/>
            <p:nvPr/>
          </p:nvSpPr>
          <p:spPr>
            <a:xfrm>
              <a:off x="4025577" y="4859549"/>
              <a:ext cx="35097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9DFBFE7-B645-0437-3345-826B59FFFC6C}"/>
                </a:ext>
              </a:extLst>
            </p:cNvPr>
            <p:cNvSpPr/>
            <p:nvPr/>
          </p:nvSpPr>
          <p:spPr>
            <a:xfrm>
              <a:off x="3516870" y="4850509"/>
              <a:ext cx="25008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F40965E-00C0-7CBB-C51D-FE6FF7FCC928}"/>
                </a:ext>
              </a:extLst>
            </p:cNvPr>
            <p:cNvSpPr/>
            <p:nvPr/>
          </p:nvSpPr>
          <p:spPr>
            <a:xfrm>
              <a:off x="3102786" y="4869800"/>
              <a:ext cx="32660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B118811-D962-136A-F0D8-34E606CD2027}"/>
                </a:ext>
              </a:extLst>
            </p:cNvPr>
            <p:cNvSpPr/>
            <p:nvPr/>
          </p:nvSpPr>
          <p:spPr>
            <a:xfrm>
              <a:off x="2010008" y="4857620"/>
              <a:ext cx="28698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A74DAC2-A5E5-E850-4EDD-26E80F56EFDE}"/>
                </a:ext>
              </a:extLst>
            </p:cNvPr>
            <p:cNvSpPr/>
            <p:nvPr/>
          </p:nvSpPr>
          <p:spPr>
            <a:xfrm>
              <a:off x="2874861" y="4836556"/>
              <a:ext cx="232812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2AA18ADF-4B40-3666-6294-FC9DC84CC4E4}"/>
                </a:ext>
              </a:extLst>
            </p:cNvPr>
            <p:cNvSpPr/>
            <p:nvPr/>
          </p:nvSpPr>
          <p:spPr>
            <a:xfrm>
              <a:off x="2551494" y="4869801"/>
              <a:ext cx="23742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FB680F1-C1C6-92E6-6947-BD37F421F3D0}"/>
                </a:ext>
              </a:extLst>
            </p:cNvPr>
            <p:cNvSpPr/>
            <p:nvPr/>
          </p:nvSpPr>
          <p:spPr>
            <a:xfrm>
              <a:off x="1165956" y="4869801"/>
              <a:ext cx="25136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235C33F-DCB8-88BF-CA46-59AD30292D2E}"/>
                </a:ext>
              </a:extLst>
            </p:cNvPr>
            <p:cNvSpPr/>
            <p:nvPr/>
          </p:nvSpPr>
          <p:spPr>
            <a:xfrm>
              <a:off x="2374770" y="4860874"/>
              <a:ext cx="18694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76E0E7C-4DFF-4A6B-0D0B-BEFF49773832}"/>
                </a:ext>
              </a:extLst>
            </p:cNvPr>
            <p:cNvSpPr/>
            <p:nvPr/>
          </p:nvSpPr>
          <p:spPr>
            <a:xfrm>
              <a:off x="1500272" y="4888541"/>
              <a:ext cx="46874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1341E13A-E709-3856-1801-32975A2B66BB}"/>
                </a:ext>
              </a:extLst>
            </p:cNvPr>
            <p:cNvSpPr/>
            <p:nvPr/>
          </p:nvSpPr>
          <p:spPr>
            <a:xfrm>
              <a:off x="840900" y="4894879"/>
              <a:ext cx="27162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6FE506F-2A5E-A3FC-BD50-D8BBB4DAA9D1}"/>
                </a:ext>
              </a:extLst>
            </p:cNvPr>
            <p:cNvSpPr/>
            <p:nvPr/>
          </p:nvSpPr>
          <p:spPr>
            <a:xfrm>
              <a:off x="550052" y="4907394"/>
              <a:ext cx="25766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45A0536-F300-0525-6F47-B38B8BC58666}"/>
                </a:ext>
              </a:extLst>
            </p:cNvPr>
            <p:cNvSpPr/>
            <p:nvPr/>
          </p:nvSpPr>
          <p:spPr>
            <a:xfrm>
              <a:off x="367750" y="4907394"/>
              <a:ext cx="14912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40140546-42BD-402C-C13E-472C48B0DF00}"/>
                </a:ext>
              </a:extLst>
            </p:cNvPr>
            <p:cNvSpPr/>
            <p:nvPr/>
          </p:nvSpPr>
          <p:spPr>
            <a:xfrm>
              <a:off x="5766026" y="2483126"/>
              <a:ext cx="16985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91F5147-FA52-975C-65B3-076066D5745A}"/>
                </a:ext>
              </a:extLst>
            </p:cNvPr>
            <p:cNvSpPr/>
            <p:nvPr/>
          </p:nvSpPr>
          <p:spPr>
            <a:xfrm>
              <a:off x="6404647" y="2483126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E1B88BD-5EC1-3E9B-DFE6-24540C0C17F2}"/>
                </a:ext>
              </a:extLst>
            </p:cNvPr>
            <p:cNvSpPr/>
            <p:nvPr/>
          </p:nvSpPr>
          <p:spPr>
            <a:xfrm>
              <a:off x="5931330" y="2519016"/>
              <a:ext cx="16985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17704C9-943E-584F-8F8E-DF9733E53B39}"/>
                </a:ext>
              </a:extLst>
            </p:cNvPr>
            <p:cNvSpPr/>
            <p:nvPr/>
          </p:nvSpPr>
          <p:spPr>
            <a:xfrm>
              <a:off x="6210840" y="2475411"/>
              <a:ext cx="16985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93320BB-3D26-1D9F-ED3B-E4308F328B87}"/>
                </a:ext>
              </a:extLst>
            </p:cNvPr>
            <p:cNvSpPr/>
            <p:nvPr/>
          </p:nvSpPr>
          <p:spPr>
            <a:xfrm>
              <a:off x="10662818" y="2483124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508D706-0619-BFA9-E649-9481F3C1B8C5}"/>
                </a:ext>
              </a:extLst>
            </p:cNvPr>
            <p:cNvSpPr/>
            <p:nvPr/>
          </p:nvSpPr>
          <p:spPr>
            <a:xfrm>
              <a:off x="9847037" y="2490376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DA9F9F9B-0E6B-778E-1ECA-8DF433BFC504}"/>
                </a:ext>
              </a:extLst>
            </p:cNvPr>
            <p:cNvSpPr/>
            <p:nvPr/>
          </p:nvSpPr>
          <p:spPr>
            <a:xfrm>
              <a:off x="10237575" y="2505846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1E5C0ED-676F-43D8-D68E-045838DB0DFF}"/>
                </a:ext>
              </a:extLst>
            </p:cNvPr>
            <p:cNvSpPr/>
            <p:nvPr/>
          </p:nvSpPr>
          <p:spPr>
            <a:xfrm>
              <a:off x="9501630" y="2490377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CFCD344-42F1-47C9-019C-DB3DD5B7D89F}"/>
                </a:ext>
              </a:extLst>
            </p:cNvPr>
            <p:cNvSpPr/>
            <p:nvPr/>
          </p:nvSpPr>
          <p:spPr>
            <a:xfrm>
              <a:off x="9161503" y="2505847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A0D8502-9D41-1795-A6E2-780539F5A87D}"/>
                </a:ext>
              </a:extLst>
            </p:cNvPr>
            <p:cNvSpPr/>
            <p:nvPr/>
          </p:nvSpPr>
          <p:spPr>
            <a:xfrm>
              <a:off x="8989298" y="2475410"/>
              <a:ext cx="21303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116B285-C44B-D699-0238-7EEA3B76E5CA}"/>
                </a:ext>
              </a:extLst>
            </p:cNvPr>
            <p:cNvSpPr/>
            <p:nvPr/>
          </p:nvSpPr>
          <p:spPr>
            <a:xfrm>
              <a:off x="8775475" y="2483125"/>
              <a:ext cx="19603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44E7AAA-7562-11F5-7CB1-17D1E8EFAB55}"/>
                </a:ext>
              </a:extLst>
            </p:cNvPr>
            <p:cNvSpPr/>
            <p:nvPr/>
          </p:nvSpPr>
          <p:spPr>
            <a:xfrm>
              <a:off x="8599781" y="2478536"/>
              <a:ext cx="187257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8A255CE-366D-DDCE-71DE-E4899259D0FA}"/>
                </a:ext>
              </a:extLst>
            </p:cNvPr>
            <p:cNvSpPr/>
            <p:nvPr/>
          </p:nvSpPr>
          <p:spPr>
            <a:xfrm>
              <a:off x="8381310" y="2488365"/>
              <a:ext cx="2333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8F39D40-A6C7-F353-2AB3-1F8DB844F74B}"/>
                </a:ext>
              </a:extLst>
            </p:cNvPr>
            <p:cNvSpPr/>
            <p:nvPr/>
          </p:nvSpPr>
          <p:spPr>
            <a:xfrm>
              <a:off x="8189218" y="2483125"/>
              <a:ext cx="214072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13E4932-0703-1614-9362-742DA9B78CB3}"/>
                </a:ext>
              </a:extLst>
            </p:cNvPr>
            <p:cNvSpPr/>
            <p:nvPr/>
          </p:nvSpPr>
          <p:spPr>
            <a:xfrm>
              <a:off x="7847171" y="2460170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E05110E2-FEAE-0E31-3E02-21B8997F47B8}"/>
                </a:ext>
              </a:extLst>
            </p:cNvPr>
            <p:cNvSpPr/>
            <p:nvPr/>
          </p:nvSpPr>
          <p:spPr>
            <a:xfrm>
              <a:off x="7448578" y="2442550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F2CB50E5-936C-7B2B-E58F-710EC7B68F8E}"/>
                </a:ext>
              </a:extLst>
            </p:cNvPr>
            <p:cNvSpPr/>
            <p:nvPr/>
          </p:nvSpPr>
          <p:spPr>
            <a:xfrm>
              <a:off x="7144507" y="2460170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8DDA63AD-3A05-D73E-CF14-EBCDFAC43527}"/>
                </a:ext>
              </a:extLst>
            </p:cNvPr>
            <p:cNvSpPr/>
            <p:nvPr/>
          </p:nvSpPr>
          <p:spPr>
            <a:xfrm>
              <a:off x="6719099" y="2460171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9AF37725-CEE9-3323-034B-169DD0F0BAE9}"/>
                </a:ext>
              </a:extLst>
            </p:cNvPr>
            <p:cNvSpPr/>
            <p:nvPr/>
          </p:nvSpPr>
          <p:spPr>
            <a:xfrm>
              <a:off x="10966457" y="2475410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A6422DA0-FAD1-D8CE-F360-BFFAC752C986}"/>
                </a:ext>
              </a:extLst>
            </p:cNvPr>
            <p:cNvSpPr/>
            <p:nvPr/>
          </p:nvSpPr>
          <p:spPr>
            <a:xfrm>
              <a:off x="11308428" y="2483123"/>
              <a:ext cx="179552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596F072-12BF-FE6A-7F75-DE17190DCD36}"/>
                </a:ext>
              </a:extLst>
            </p:cNvPr>
            <p:cNvSpPr/>
            <p:nvPr/>
          </p:nvSpPr>
          <p:spPr>
            <a:xfrm>
              <a:off x="11537237" y="2490376"/>
              <a:ext cx="3189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A1996EB-F25B-C3B6-4C3A-566DE51F304D}"/>
                </a:ext>
              </a:extLst>
            </p:cNvPr>
            <p:cNvSpPr/>
            <p:nvPr/>
          </p:nvSpPr>
          <p:spPr>
            <a:xfrm>
              <a:off x="11878322" y="2497629"/>
              <a:ext cx="20663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2BB4344D-C685-B92D-67BC-56D86E4F8108}"/>
                </a:ext>
              </a:extLst>
            </p:cNvPr>
            <p:cNvSpPr/>
            <p:nvPr/>
          </p:nvSpPr>
          <p:spPr>
            <a:xfrm>
              <a:off x="11916192" y="204652"/>
              <a:ext cx="20663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27652AA-545B-1ECF-7C7E-2114E764ECA8}"/>
                </a:ext>
              </a:extLst>
            </p:cNvPr>
            <p:cNvSpPr/>
            <p:nvPr/>
          </p:nvSpPr>
          <p:spPr>
            <a:xfrm>
              <a:off x="11537237" y="204652"/>
              <a:ext cx="309117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BFE0C2CD-A441-3CAA-5EFF-1AC42AA64EDF}"/>
                </a:ext>
              </a:extLst>
            </p:cNvPr>
            <p:cNvSpPr/>
            <p:nvPr/>
          </p:nvSpPr>
          <p:spPr>
            <a:xfrm>
              <a:off x="11271366" y="204652"/>
              <a:ext cx="19603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A0C7B08-FC32-4948-985A-C1DE6156AB95}"/>
                </a:ext>
              </a:extLst>
            </p:cNvPr>
            <p:cNvSpPr/>
            <p:nvPr/>
          </p:nvSpPr>
          <p:spPr>
            <a:xfrm>
              <a:off x="11005495" y="204652"/>
              <a:ext cx="19603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98E32BDD-30CC-20B1-9AE0-3AD8FC99155F}"/>
                </a:ext>
              </a:extLst>
            </p:cNvPr>
            <p:cNvSpPr/>
            <p:nvPr/>
          </p:nvSpPr>
          <p:spPr>
            <a:xfrm>
              <a:off x="10616742" y="204652"/>
              <a:ext cx="31891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69AE86E2-3A9B-7ECA-0EF8-51BF74802CA1}"/>
                </a:ext>
              </a:extLst>
            </p:cNvPr>
            <p:cNvSpPr/>
            <p:nvPr/>
          </p:nvSpPr>
          <p:spPr>
            <a:xfrm>
              <a:off x="10165953" y="204652"/>
              <a:ext cx="237887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F1C7C2F-73F2-504F-C7BA-0FA501EAA4DA}"/>
                </a:ext>
              </a:extLst>
            </p:cNvPr>
            <p:cNvSpPr/>
            <p:nvPr/>
          </p:nvSpPr>
          <p:spPr>
            <a:xfrm flipH="1">
              <a:off x="9976347" y="204652"/>
              <a:ext cx="18960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DB18650C-915D-BD61-1F22-433E2C864567}"/>
                </a:ext>
              </a:extLst>
            </p:cNvPr>
            <p:cNvSpPr/>
            <p:nvPr/>
          </p:nvSpPr>
          <p:spPr>
            <a:xfrm flipH="1">
              <a:off x="9847037" y="204652"/>
              <a:ext cx="12931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05F1450C-52DF-4CF6-2CF7-9D7E536912EC}"/>
                </a:ext>
              </a:extLst>
            </p:cNvPr>
            <p:cNvSpPr/>
            <p:nvPr/>
          </p:nvSpPr>
          <p:spPr>
            <a:xfrm flipH="1">
              <a:off x="9657431" y="204652"/>
              <a:ext cx="18960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812B279C-5287-4C43-210E-0C47C0C35FE8}"/>
                </a:ext>
              </a:extLst>
            </p:cNvPr>
            <p:cNvSpPr/>
            <p:nvPr/>
          </p:nvSpPr>
          <p:spPr>
            <a:xfrm flipH="1">
              <a:off x="9338516" y="204652"/>
              <a:ext cx="31891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BE1DDAA-AB37-8EC4-1CE9-494A43AA1A44}"/>
                </a:ext>
              </a:extLst>
            </p:cNvPr>
            <p:cNvSpPr/>
            <p:nvPr/>
          </p:nvSpPr>
          <p:spPr>
            <a:xfrm flipH="1">
              <a:off x="8971512" y="204652"/>
              <a:ext cx="36700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87F429A-839A-5B6F-B313-AD40EDF653B4}"/>
                </a:ext>
              </a:extLst>
            </p:cNvPr>
            <p:cNvSpPr/>
            <p:nvPr/>
          </p:nvSpPr>
          <p:spPr>
            <a:xfrm flipH="1">
              <a:off x="8604508" y="204652"/>
              <a:ext cx="36700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F2D6CAE0-DBC5-FAAE-E913-81F9D81B1D60}"/>
                </a:ext>
              </a:extLst>
            </p:cNvPr>
            <p:cNvSpPr/>
            <p:nvPr/>
          </p:nvSpPr>
          <p:spPr>
            <a:xfrm flipH="1">
              <a:off x="8237504" y="204652"/>
              <a:ext cx="36700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F76CD0B3-B646-B56C-4932-67F8FFB2C266}"/>
                </a:ext>
              </a:extLst>
            </p:cNvPr>
            <p:cNvSpPr/>
            <p:nvPr/>
          </p:nvSpPr>
          <p:spPr>
            <a:xfrm flipH="1">
              <a:off x="8047897" y="204652"/>
              <a:ext cx="18960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1897CFEE-3A63-7AE8-17CF-B02D8D7B3CD1}"/>
                </a:ext>
              </a:extLst>
            </p:cNvPr>
            <p:cNvSpPr/>
            <p:nvPr/>
          </p:nvSpPr>
          <p:spPr>
            <a:xfrm flipH="1">
              <a:off x="7834995" y="204652"/>
              <a:ext cx="21290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60E6F28A-EF29-41A2-0D2E-D191EA61EC1F}"/>
                </a:ext>
              </a:extLst>
            </p:cNvPr>
            <p:cNvSpPr/>
            <p:nvPr/>
          </p:nvSpPr>
          <p:spPr>
            <a:xfrm flipH="1">
              <a:off x="7360920" y="204652"/>
              <a:ext cx="47407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9B86900-DD99-48FC-5FCD-6ACC00A6A740}"/>
                </a:ext>
              </a:extLst>
            </p:cNvPr>
            <p:cNvSpPr/>
            <p:nvPr/>
          </p:nvSpPr>
          <p:spPr>
            <a:xfrm flipH="1">
              <a:off x="7123032" y="204652"/>
              <a:ext cx="23788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DB6C5AC6-D032-1EEA-5838-977C4E58881D}"/>
                </a:ext>
              </a:extLst>
            </p:cNvPr>
            <p:cNvSpPr/>
            <p:nvPr/>
          </p:nvSpPr>
          <p:spPr>
            <a:xfrm flipH="1">
              <a:off x="6719099" y="204652"/>
              <a:ext cx="40393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A020193D-5F96-C06B-224B-204166761B9D}"/>
                </a:ext>
              </a:extLst>
            </p:cNvPr>
            <p:cNvSpPr/>
            <p:nvPr/>
          </p:nvSpPr>
          <p:spPr>
            <a:xfrm flipH="1">
              <a:off x="6210840" y="204652"/>
              <a:ext cx="50825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35CFC527-655A-1CEC-6630-C7E5AD08A107}"/>
                </a:ext>
              </a:extLst>
            </p:cNvPr>
            <p:cNvSpPr/>
            <p:nvPr/>
          </p:nvSpPr>
          <p:spPr>
            <a:xfrm flipH="1">
              <a:off x="5981161" y="204652"/>
              <a:ext cx="22967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F29E0272-C3CE-DC06-70B6-D123AA7C6BC0}"/>
                </a:ext>
              </a:extLst>
            </p:cNvPr>
            <p:cNvSpPr/>
            <p:nvPr/>
          </p:nvSpPr>
          <p:spPr>
            <a:xfrm flipH="1">
              <a:off x="5666198" y="204652"/>
              <a:ext cx="31496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A6751EAB-88E4-C506-62A5-7EFCA67340D3}"/>
                </a:ext>
              </a:extLst>
            </p:cNvPr>
            <p:cNvSpPr/>
            <p:nvPr/>
          </p:nvSpPr>
          <p:spPr>
            <a:xfrm flipH="1">
              <a:off x="5351235" y="204652"/>
              <a:ext cx="31496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E2D6FCC6-0B9B-F9AA-DD37-D244283ABD5D}"/>
                </a:ext>
              </a:extLst>
            </p:cNvPr>
            <p:cNvSpPr/>
            <p:nvPr/>
          </p:nvSpPr>
          <p:spPr>
            <a:xfrm flipH="1">
              <a:off x="5161628" y="204652"/>
              <a:ext cx="18960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FDEDEB4-4A64-5D90-8268-90230ED186C2}"/>
                </a:ext>
              </a:extLst>
            </p:cNvPr>
            <p:cNvSpPr/>
            <p:nvPr/>
          </p:nvSpPr>
          <p:spPr>
            <a:xfrm flipH="1">
              <a:off x="4923740" y="204652"/>
              <a:ext cx="237883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8E5CF232-674A-1B9A-3AE4-22A81AAB2AB1}"/>
                </a:ext>
              </a:extLst>
            </p:cNvPr>
            <p:cNvSpPr/>
            <p:nvPr/>
          </p:nvSpPr>
          <p:spPr>
            <a:xfrm flipH="1">
              <a:off x="4794429" y="204652"/>
              <a:ext cx="129305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2392F9B3-EC52-AEA2-B987-967007B94B13}"/>
                </a:ext>
              </a:extLst>
            </p:cNvPr>
            <p:cNvSpPr/>
            <p:nvPr/>
          </p:nvSpPr>
          <p:spPr>
            <a:xfrm flipH="1">
              <a:off x="4479461" y="204652"/>
              <a:ext cx="314961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2DBBD6A-9A0C-3C06-EEAB-BFC3B857B776}"/>
                </a:ext>
              </a:extLst>
            </p:cNvPr>
            <p:cNvSpPr/>
            <p:nvPr/>
          </p:nvSpPr>
          <p:spPr>
            <a:xfrm flipH="1">
              <a:off x="4289854" y="204652"/>
              <a:ext cx="18959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342A0E66-B8DA-F5A6-1F58-AB1E4C0B4B07}"/>
                </a:ext>
              </a:extLst>
            </p:cNvPr>
            <p:cNvSpPr/>
            <p:nvPr/>
          </p:nvSpPr>
          <p:spPr>
            <a:xfrm flipH="1">
              <a:off x="4100247" y="204652"/>
              <a:ext cx="189599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B74A0CB9-8ED4-4833-F596-EC0CD2DA3D1D}"/>
                </a:ext>
              </a:extLst>
            </p:cNvPr>
            <p:cNvSpPr/>
            <p:nvPr/>
          </p:nvSpPr>
          <p:spPr>
            <a:xfrm>
              <a:off x="3721040" y="204652"/>
              <a:ext cx="18960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2F41CE80-337A-D507-5EE2-575B0C0E2793}"/>
                </a:ext>
              </a:extLst>
            </p:cNvPr>
            <p:cNvSpPr/>
            <p:nvPr/>
          </p:nvSpPr>
          <p:spPr>
            <a:xfrm flipH="1">
              <a:off x="3470947" y="204652"/>
              <a:ext cx="250084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0260EDA0-AD11-078E-09DB-06E01DDE06C3}"/>
                </a:ext>
              </a:extLst>
            </p:cNvPr>
            <p:cNvSpPr/>
            <p:nvPr/>
          </p:nvSpPr>
          <p:spPr>
            <a:xfrm flipH="1">
              <a:off x="3009900" y="204652"/>
              <a:ext cx="461038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4A3E8323-CB8F-57EE-B8DA-115B1C67465D}"/>
                </a:ext>
              </a:extLst>
            </p:cNvPr>
            <p:cNvSpPr/>
            <p:nvPr/>
          </p:nvSpPr>
          <p:spPr>
            <a:xfrm flipH="1">
              <a:off x="2451475" y="204652"/>
              <a:ext cx="558416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86C8906-775C-5C24-D73D-EB611C15AD1B}"/>
                </a:ext>
              </a:extLst>
            </p:cNvPr>
            <p:cNvSpPr/>
            <p:nvPr/>
          </p:nvSpPr>
          <p:spPr>
            <a:xfrm flipH="1">
              <a:off x="2084276" y="204652"/>
              <a:ext cx="36719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C2E44A3A-4231-5726-8635-41C9E795D335}"/>
                </a:ext>
              </a:extLst>
            </p:cNvPr>
            <p:cNvSpPr/>
            <p:nvPr/>
          </p:nvSpPr>
          <p:spPr>
            <a:xfrm flipH="1">
              <a:off x="1717077" y="204652"/>
              <a:ext cx="36719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88945559-FF1D-EC38-1C1B-C107D862309C}"/>
                </a:ext>
              </a:extLst>
            </p:cNvPr>
            <p:cNvSpPr/>
            <p:nvPr/>
          </p:nvSpPr>
          <p:spPr>
            <a:xfrm flipH="1">
              <a:off x="1349878" y="204652"/>
              <a:ext cx="36719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8305E99C-22AC-02D3-8BD6-5BCCAB2033C3}"/>
                </a:ext>
              </a:extLst>
            </p:cNvPr>
            <p:cNvSpPr/>
            <p:nvPr/>
          </p:nvSpPr>
          <p:spPr>
            <a:xfrm flipH="1">
              <a:off x="982679" y="204652"/>
              <a:ext cx="36719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B1421ADD-24F1-9469-F730-2DA18780E5E4}"/>
                </a:ext>
              </a:extLst>
            </p:cNvPr>
            <p:cNvSpPr/>
            <p:nvPr/>
          </p:nvSpPr>
          <p:spPr>
            <a:xfrm flipH="1">
              <a:off x="615480" y="204652"/>
              <a:ext cx="367190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E3303EDB-9850-4ACA-3434-51849DF5054E}"/>
                </a:ext>
              </a:extLst>
            </p:cNvPr>
            <p:cNvSpPr/>
            <p:nvPr/>
          </p:nvSpPr>
          <p:spPr>
            <a:xfrm flipH="1">
              <a:off x="167757" y="204652"/>
              <a:ext cx="447714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942219C6-A538-AD7C-D01E-249F45EA132E}"/>
                </a:ext>
              </a:extLst>
            </p:cNvPr>
            <p:cNvSpPr/>
            <p:nvPr/>
          </p:nvSpPr>
          <p:spPr>
            <a:xfrm flipH="1">
              <a:off x="-111146" y="204652"/>
              <a:ext cx="278894" cy="1907175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A747F32A-43D4-BDA2-B54B-88C0A4BCB40A}"/>
                </a:ext>
              </a:extLst>
            </p:cNvPr>
            <p:cNvSpPr/>
            <p:nvPr/>
          </p:nvSpPr>
          <p:spPr>
            <a:xfrm>
              <a:off x="11679322" y="4761594"/>
              <a:ext cx="305751" cy="2003201"/>
            </a:xfrm>
            <a:prstGeom prst="rect">
              <a:avLst/>
            </a:prstGeom>
            <a:noFill/>
            <a:ln w="10477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654226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77556E-17 L 0.9763 -0.00833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815" y="-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763 -0.00834 L 0.98021 0.33125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17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8021 0.33125 L 0.00325 0.34444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8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26 0.34444 L 0.00521 0.67847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" y="16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42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21 0.67847 L 0.96589 0.66505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34" y="-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4" grpId="4" animBg="1"/>
      <p:bldP spid="4" grpId="5" animBg="1"/>
      <p:bldP spid="4" grpId="6" animBg="1"/>
      <p:bldP spid="5" grpId="0" animBg="1"/>
      <p:bldP spid="5" grpId="1" animBg="1"/>
      <p:bldP spid="5" grpId="2" animBg="1"/>
      <p:bldP spid="5" grpId="3" animBg="1"/>
      <p:bldP spid="6" grpId="0"/>
      <p:bldP spid="6" grpId="1"/>
      <p:bldP spid="6" grpId="2"/>
      <p:bldP spid="6" grpId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DA03E9-034E-3B15-E379-F06B357C9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Variety of books on shelves in library">
            <a:extLst>
              <a:ext uri="{FF2B5EF4-FFF2-40B4-BE49-F238E27FC236}">
                <a16:creationId xmlns:a16="http://schemas.microsoft.com/office/drawing/2014/main" id="{E1BB546A-EA32-76BB-7BF9-BFC1AB30CB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99" t="43391" r="48803" b="36655"/>
          <a:stretch/>
        </p:blipFill>
        <p:spPr>
          <a:xfrm>
            <a:off x="5432385" y="525688"/>
            <a:ext cx="1327230" cy="580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132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7DC7C7-678E-6248-C8FC-13080D202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1">
            <a:extLst>
              <a:ext uri="{FF2B5EF4-FFF2-40B4-BE49-F238E27FC236}">
                <a16:creationId xmlns:a16="http://schemas.microsoft.com/office/drawing/2014/main" id="{07E08B9D-8A6D-15ED-5CE7-C14A5D26BE36}"/>
              </a:ext>
            </a:extLst>
          </p:cNvPr>
          <p:cNvSpPr/>
          <p:nvPr/>
        </p:nvSpPr>
        <p:spPr>
          <a:xfrm>
            <a:off x="3323394" y="2990102"/>
            <a:ext cx="495176" cy="495176"/>
          </a:xfrm>
          <a:prstGeom prst="ellipse">
            <a:avLst/>
          </a:prstGeom>
          <a:noFill/>
          <a:ln w="50800">
            <a:solidFill>
              <a:srgbClr val="1B192E"/>
            </a:solidFill>
            <a:prstDash val="solid"/>
            <a:miter lim="800000"/>
          </a:ln>
        </p:spPr>
        <p:txBody>
          <a:bodyPr/>
          <a:lstStyle/>
          <a:p>
            <a:endParaRPr lang="de-DE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A8850A8-204C-8F67-ED4E-70DF6D9F1C3E}"/>
              </a:ext>
            </a:extLst>
          </p:cNvPr>
          <p:cNvGrpSpPr/>
          <p:nvPr/>
        </p:nvGrpSpPr>
        <p:grpSpPr>
          <a:xfrm>
            <a:off x="-51099352" y="-16446554"/>
            <a:ext cx="81945388" cy="39863664"/>
            <a:chOff x="0" y="0"/>
            <a:chExt cx="12665083" cy="6161135"/>
          </a:xfrm>
        </p:grpSpPr>
        <p:pic>
          <p:nvPicPr>
            <p:cNvPr id="2" name="Object 1" descr="preencoded.png">
              <a:extLst>
                <a:ext uri="{FF2B5EF4-FFF2-40B4-BE49-F238E27FC236}">
                  <a16:creationId xmlns:a16="http://schemas.microsoft.com/office/drawing/2014/main" id="{D517645C-CA96-B92A-0D57-B7923BB48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0" y="0"/>
              <a:ext cx="95226" cy="1285554"/>
            </a:xfrm>
            <a:prstGeom prst="rect">
              <a:avLst/>
            </a:prstGeom>
          </p:spPr>
        </p:pic>
        <p:sp>
          <p:nvSpPr>
            <p:cNvPr id="3" name="Object 2">
              <a:extLst>
                <a:ext uri="{FF2B5EF4-FFF2-40B4-BE49-F238E27FC236}">
                  <a16:creationId xmlns:a16="http://schemas.microsoft.com/office/drawing/2014/main" id="{9C66FF3B-10A0-5693-6BA5-D59AAA76A647}"/>
                </a:ext>
              </a:extLst>
            </p:cNvPr>
            <p:cNvSpPr/>
            <p:nvPr/>
          </p:nvSpPr>
          <p:spPr>
            <a:xfrm>
              <a:off x="476131" y="372334"/>
              <a:ext cx="12188952" cy="502794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3960"/>
                </a:lnSpc>
                <a:buNone/>
              </a:pPr>
              <a:r>
                <a:rPr lang="en-US" sz="375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Die Evolution der Computer-Technik</a:t>
              </a:r>
              <a:endParaRPr lang="en-US"/>
            </a:p>
          </p:txBody>
        </p:sp>
        <p:pic>
          <p:nvPicPr>
            <p:cNvPr id="4" name="Object 3" descr="preencoded.png">
              <a:extLst>
                <a:ext uri="{FF2B5EF4-FFF2-40B4-BE49-F238E27FC236}">
                  <a16:creationId xmlns:a16="http://schemas.microsoft.com/office/drawing/2014/main" id="{DA2239C6-7337-0135-A0BC-6F455A338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0" y="2256861"/>
              <a:ext cx="12198475" cy="3904274"/>
            </a:xfrm>
            <a:prstGeom prst="rect">
              <a:avLst/>
            </a:prstGeom>
          </p:spPr>
        </p:pic>
        <p:sp>
          <p:nvSpPr>
            <p:cNvPr id="5" name="Object 4">
              <a:extLst>
                <a:ext uri="{FF2B5EF4-FFF2-40B4-BE49-F238E27FC236}">
                  <a16:creationId xmlns:a16="http://schemas.microsoft.com/office/drawing/2014/main" id="{0D9BCCA9-65B6-DDE6-B6A2-2B67446ECE83}"/>
                </a:ext>
              </a:extLst>
            </p:cNvPr>
            <p:cNvSpPr/>
            <p:nvPr/>
          </p:nvSpPr>
          <p:spPr>
            <a:xfrm>
              <a:off x="3218645" y="5072223"/>
              <a:ext cx="1675981" cy="40209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Analoge Rechengeräte</a:t>
              </a:r>
              <a:endParaRPr lang="en-US"/>
            </a:p>
          </p:txBody>
        </p:sp>
        <p:pic>
          <p:nvPicPr>
            <p:cNvPr id="7" name="Object 6" descr="preencoded.png">
              <a:extLst>
                <a:ext uri="{FF2B5EF4-FFF2-40B4-BE49-F238E27FC236}">
                  <a16:creationId xmlns:a16="http://schemas.microsoft.com/office/drawing/2014/main" id="{14E8B683-7DF4-8424-E570-7FFBE3E69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t="6827" b="6827"/>
            <a:stretch/>
          </p:blipFill>
          <p:spPr>
            <a:xfrm>
              <a:off x="2578415" y="4961284"/>
              <a:ext cx="495176" cy="495176"/>
            </a:xfrm>
            <a:prstGeom prst="ellipse">
              <a:avLst/>
            </a:prstGeom>
          </p:spPr>
        </p:pic>
        <p:sp>
          <p:nvSpPr>
            <p:cNvPr id="8" name="Object 7">
              <a:extLst>
                <a:ext uri="{FF2B5EF4-FFF2-40B4-BE49-F238E27FC236}">
                  <a16:creationId xmlns:a16="http://schemas.microsoft.com/office/drawing/2014/main" id="{109D744F-F2D5-65E3-E1A5-E3999C63FC43}"/>
                </a:ext>
              </a:extLst>
            </p:cNvPr>
            <p:cNvSpPr/>
            <p:nvPr/>
          </p:nvSpPr>
          <p:spPr>
            <a:xfrm>
              <a:off x="2580630" y="4961284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9" name="Object 8">
              <a:extLst>
                <a:ext uri="{FF2B5EF4-FFF2-40B4-BE49-F238E27FC236}">
                  <a16:creationId xmlns:a16="http://schemas.microsoft.com/office/drawing/2014/main" id="{A82FC23A-3515-C715-9223-A07127F3AF30}"/>
                </a:ext>
              </a:extLst>
            </p:cNvPr>
            <p:cNvSpPr/>
            <p:nvPr/>
          </p:nvSpPr>
          <p:spPr>
            <a:xfrm>
              <a:off x="3770957" y="3481946"/>
              <a:ext cx="1675981" cy="20104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Z3</a:t>
              </a:r>
              <a:endParaRPr lang="en-US"/>
            </a:p>
          </p:txBody>
        </p:sp>
        <p:pic>
          <p:nvPicPr>
            <p:cNvPr id="11" name="Object 10" descr="preencoded.png">
              <a:extLst>
                <a:ext uri="{FF2B5EF4-FFF2-40B4-BE49-F238E27FC236}">
                  <a16:creationId xmlns:a16="http://schemas.microsoft.com/office/drawing/2014/main" id="{3918D080-1D99-7D86-1F2D-764EBC0A0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12500" r="12500"/>
            <a:stretch/>
          </p:blipFill>
          <p:spPr>
            <a:xfrm>
              <a:off x="3323394" y="2990102"/>
              <a:ext cx="495176" cy="495176"/>
            </a:xfrm>
            <a:prstGeom prst="ellipse">
              <a:avLst/>
            </a:prstGeom>
          </p:spPr>
        </p:pic>
        <p:sp>
          <p:nvSpPr>
            <p:cNvPr id="13" name="Object 12">
              <a:extLst>
                <a:ext uri="{FF2B5EF4-FFF2-40B4-BE49-F238E27FC236}">
                  <a16:creationId xmlns:a16="http://schemas.microsoft.com/office/drawing/2014/main" id="{0737D321-FF8C-77A3-5442-78B2D4DCCC49}"/>
                </a:ext>
              </a:extLst>
            </p:cNvPr>
            <p:cNvSpPr/>
            <p:nvPr/>
          </p:nvSpPr>
          <p:spPr>
            <a:xfrm>
              <a:off x="6142089" y="2920111"/>
              <a:ext cx="1675981" cy="40209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Erster Mikroprozessor</a:t>
              </a:r>
              <a:endParaRPr lang="en-US"/>
            </a:p>
          </p:txBody>
        </p:sp>
        <p:pic>
          <p:nvPicPr>
            <p:cNvPr id="15" name="Object 14" descr="preencoded.png">
              <a:extLst>
                <a:ext uri="{FF2B5EF4-FFF2-40B4-BE49-F238E27FC236}">
                  <a16:creationId xmlns:a16="http://schemas.microsoft.com/office/drawing/2014/main" id="{A2A508EF-10F9-4FB4-BAD9-4D3C1A851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21846" r="21846"/>
            <a:stretch/>
          </p:blipFill>
          <p:spPr>
            <a:xfrm>
              <a:off x="5504074" y="2977247"/>
              <a:ext cx="495176" cy="495176"/>
            </a:xfrm>
            <a:prstGeom prst="ellipse">
              <a:avLst/>
            </a:prstGeom>
          </p:spPr>
        </p:pic>
        <p:sp>
          <p:nvSpPr>
            <p:cNvPr id="16" name="Object 15">
              <a:extLst>
                <a:ext uri="{FF2B5EF4-FFF2-40B4-BE49-F238E27FC236}">
                  <a16:creationId xmlns:a16="http://schemas.microsoft.com/office/drawing/2014/main" id="{9B95356F-5B75-9F4C-5E46-9E37258C4E60}"/>
                </a:ext>
              </a:extLst>
            </p:cNvPr>
            <p:cNvSpPr/>
            <p:nvPr/>
          </p:nvSpPr>
          <p:spPr>
            <a:xfrm>
              <a:off x="5504074" y="2990102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Object 16">
              <a:extLst>
                <a:ext uri="{FF2B5EF4-FFF2-40B4-BE49-F238E27FC236}">
                  <a16:creationId xmlns:a16="http://schemas.microsoft.com/office/drawing/2014/main" id="{0A50D9E6-06FE-A7D9-3631-C7AA4FDA775D}"/>
                </a:ext>
              </a:extLst>
            </p:cNvPr>
            <p:cNvSpPr/>
            <p:nvPr/>
          </p:nvSpPr>
          <p:spPr>
            <a:xfrm>
              <a:off x="6665833" y="4786544"/>
              <a:ext cx="1675981" cy="20104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Internet</a:t>
              </a:r>
              <a:endParaRPr lang="en-US"/>
            </a:p>
          </p:txBody>
        </p:sp>
        <p:pic>
          <p:nvPicPr>
            <p:cNvPr id="19" name="Object 18" descr="preencoded.png">
              <a:extLst>
                <a:ext uri="{FF2B5EF4-FFF2-40B4-BE49-F238E27FC236}">
                  <a16:creationId xmlns:a16="http://schemas.microsoft.com/office/drawing/2014/main" id="{C0BAA3A6-E63C-63E8-DF02-4CB52EAAD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 l="16672" r="16672"/>
            <a:stretch/>
          </p:blipFill>
          <p:spPr>
            <a:xfrm>
              <a:off x="6155948" y="4837490"/>
              <a:ext cx="495176" cy="495176"/>
            </a:xfrm>
            <a:prstGeom prst="ellipse">
              <a:avLst/>
            </a:prstGeom>
          </p:spPr>
        </p:pic>
        <p:sp>
          <p:nvSpPr>
            <p:cNvPr id="20" name="Object 19">
              <a:extLst>
                <a:ext uri="{FF2B5EF4-FFF2-40B4-BE49-F238E27FC236}">
                  <a16:creationId xmlns:a16="http://schemas.microsoft.com/office/drawing/2014/main" id="{C0C0B0A3-9F76-6C8D-D69B-FACCF670E34F}"/>
                </a:ext>
              </a:extLst>
            </p:cNvPr>
            <p:cNvSpPr/>
            <p:nvPr/>
          </p:nvSpPr>
          <p:spPr>
            <a:xfrm>
              <a:off x="6161134" y="4837490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1" name="Object 20">
              <a:extLst>
                <a:ext uri="{FF2B5EF4-FFF2-40B4-BE49-F238E27FC236}">
                  <a16:creationId xmlns:a16="http://schemas.microsoft.com/office/drawing/2014/main" id="{58BF0E52-FE67-48BF-B51B-25B822DF6083}"/>
                </a:ext>
              </a:extLst>
            </p:cNvPr>
            <p:cNvSpPr/>
            <p:nvPr/>
          </p:nvSpPr>
          <p:spPr>
            <a:xfrm>
              <a:off x="8998875" y="5072223"/>
              <a:ext cx="1675981" cy="201046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Cloud Computing</a:t>
              </a:r>
              <a:endParaRPr lang="en-US"/>
            </a:p>
          </p:txBody>
        </p:sp>
        <p:pic>
          <p:nvPicPr>
            <p:cNvPr id="23" name="Object 22" descr="preencoded.png">
              <a:extLst>
                <a:ext uri="{FF2B5EF4-FFF2-40B4-BE49-F238E27FC236}">
                  <a16:creationId xmlns:a16="http://schemas.microsoft.com/office/drawing/2014/main" id="{51E17DD0-2DC5-01FE-D3DF-079F9C977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6982" r="16982"/>
            <a:stretch/>
          </p:blipFill>
          <p:spPr>
            <a:xfrm>
              <a:off x="8400755" y="4824635"/>
              <a:ext cx="495176" cy="495176"/>
            </a:xfrm>
            <a:prstGeom prst="ellipse">
              <a:avLst/>
            </a:prstGeom>
          </p:spPr>
        </p:pic>
        <p:sp>
          <p:nvSpPr>
            <p:cNvPr id="24" name="Object 23">
              <a:extLst>
                <a:ext uri="{FF2B5EF4-FFF2-40B4-BE49-F238E27FC236}">
                  <a16:creationId xmlns:a16="http://schemas.microsoft.com/office/drawing/2014/main" id="{8379F3AF-6BE8-8D70-CF6D-586D52BBA2EF}"/>
                </a:ext>
              </a:extLst>
            </p:cNvPr>
            <p:cNvSpPr/>
            <p:nvPr/>
          </p:nvSpPr>
          <p:spPr>
            <a:xfrm>
              <a:off x="8408472" y="4837490"/>
              <a:ext cx="495176" cy="495176"/>
            </a:xfrm>
            <a:prstGeom prst="ellipse">
              <a:avLst/>
            </a:prstGeom>
            <a:noFill/>
            <a:ln w="50800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25" name="Object 24">
              <a:extLst>
                <a:ext uri="{FF2B5EF4-FFF2-40B4-BE49-F238E27FC236}">
                  <a16:creationId xmlns:a16="http://schemas.microsoft.com/office/drawing/2014/main" id="{B1DA4AA9-AF3E-CF79-8C91-812688E04B07}"/>
                </a:ext>
              </a:extLst>
            </p:cNvPr>
            <p:cNvSpPr/>
            <p:nvPr/>
          </p:nvSpPr>
          <p:spPr>
            <a:xfrm>
              <a:off x="10093976" y="4987590"/>
              <a:ext cx="1675981" cy="40209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algn="l">
                <a:lnSpc>
                  <a:spcPts val="1584"/>
                </a:lnSpc>
                <a:buNone/>
              </a:pPr>
              <a:r>
                <a:rPr lang="en-US" sz="1500" b="1">
                  <a:solidFill>
                    <a:srgbClr val="FFFFFF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Quantum Computing?</a:t>
              </a:r>
              <a:endParaRPr lang="en-US"/>
            </a:p>
          </p:txBody>
        </p:sp>
        <p:sp>
          <p:nvSpPr>
            <p:cNvPr id="28" name="Object 27">
              <a:extLst>
                <a:ext uri="{FF2B5EF4-FFF2-40B4-BE49-F238E27FC236}">
                  <a16:creationId xmlns:a16="http://schemas.microsoft.com/office/drawing/2014/main" id="{21DAEDEA-9A04-7CB5-83B2-7310F4AB849A}"/>
                </a:ext>
              </a:extLst>
            </p:cNvPr>
            <p:cNvSpPr/>
            <p:nvPr/>
          </p:nvSpPr>
          <p:spPr>
            <a:xfrm>
              <a:off x="9132191" y="2932967"/>
              <a:ext cx="495176" cy="495176"/>
            </a:xfrm>
            <a:prstGeom prst="ellipse">
              <a:avLst/>
            </a:prstGeom>
            <a:noFill/>
            <a:ln w="333375">
              <a:solidFill>
                <a:srgbClr val="1B192E"/>
              </a:solidFill>
              <a:prstDash val="solid"/>
              <a:miter lim="800000"/>
            </a:ln>
          </p:spPr>
          <p:txBody>
            <a:bodyPr/>
            <a:lstStyle/>
            <a:p>
              <a:endParaRPr lang="de-DE"/>
            </a:p>
          </p:txBody>
        </p:sp>
        <p:pic>
          <p:nvPicPr>
            <p:cNvPr id="27" name="Object 26" descr="preencoded.png">
              <a:extLst>
                <a:ext uri="{FF2B5EF4-FFF2-40B4-BE49-F238E27FC236}">
                  <a16:creationId xmlns:a16="http://schemas.microsoft.com/office/drawing/2014/main" id="{A5247963-1DAD-9634-23E3-9B23A461F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t="16667" b="16667"/>
            <a:stretch/>
          </p:blipFill>
          <p:spPr>
            <a:xfrm>
              <a:off x="9154798" y="2957479"/>
              <a:ext cx="448661" cy="448661"/>
            </a:xfrm>
            <a:prstGeom prst="ellipse">
              <a:avLst/>
            </a:prstGeom>
          </p:spPr>
        </p:pic>
      </p:grpSp>
      <p:sp>
        <p:nvSpPr>
          <p:cNvPr id="14" name="Object 24">
            <a:extLst>
              <a:ext uri="{FF2B5EF4-FFF2-40B4-BE49-F238E27FC236}">
                <a16:creationId xmlns:a16="http://schemas.microsoft.com/office/drawing/2014/main" id="{B751AA3F-D266-1930-F4F1-D39E40F21A73}"/>
              </a:ext>
            </a:extLst>
          </p:cNvPr>
          <p:cNvSpPr/>
          <p:nvPr/>
        </p:nvSpPr>
        <p:spPr>
          <a:xfrm>
            <a:off x="2711903" y="634845"/>
            <a:ext cx="10843902" cy="26016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584"/>
              </a:lnSpc>
              <a:buNone/>
            </a:pPr>
            <a:endParaRPr lang="en-US"/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6F5A6574-43D3-6CED-DCBD-8B78C27B3BE9}"/>
              </a:ext>
            </a:extLst>
          </p:cNvPr>
          <p:cNvSpPr/>
          <p:nvPr/>
        </p:nvSpPr>
        <p:spPr>
          <a:xfrm>
            <a:off x="1030528" y="386027"/>
            <a:ext cx="12188952" cy="5027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0"/>
              </a:lnSpc>
              <a:buNone/>
            </a:pPr>
            <a:r>
              <a:rPr lang="en-US" sz="3750" b="1" u="sng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Warum</a:t>
            </a:r>
            <a:r>
              <a:rPr lang="en-US" sz="3750" b="1" u="sng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3750" b="1" u="sng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Quantencomputer</a:t>
            </a:r>
            <a:r>
              <a:rPr lang="en-US" sz="3750" b="1" u="sng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?</a:t>
            </a:r>
            <a:endParaRPr lang="en-US" u="sng"/>
          </a:p>
        </p:txBody>
      </p:sp>
      <p:pic>
        <p:nvPicPr>
          <p:cNvPr id="31" name="Picture 30" descr="Variety of books on shelves in library">
            <a:extLst>
              <a:ext uri="{FF2B5EF4-FFF2-40B4-BE49-F238E27FC236}">
                <a16:creationId xmlns:a16="http://schemas.microsoft.com/office/drawing/2014/main" id="{3630B2EE-5A4A-C450-9828-85CD5C00388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228" y="1929210"/>
            <a:ext cx="5133058" cy="348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336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95226" cy="1285554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0"/>
            <a:ext cx="0" cy="274320"/>
          </a:xfrm>
          <a:prstGeom prst="rect">
            <a:avLst/>
          </a:prstGeom>
          <a:noFill/>
        </p:spPr>
        <p:txBody>
          <a:bodyPr/>
          <a:lstStyle/>
          <a:p>
            <a:endParaRPr lang="de-DE"/>
          </a:p>
        </p:txBody>
      </p:sp>
      <p:sp>
        <p:nvSpPr>
          <p:cNvPr id="4" name="Object 3"/>
          <p:cNvSpPr/>
          <p:nvPr/>
        </p:nvSpPr>
        <p:spPr>
          <a:xfrm>
            <a:off x="476131" y="372334"/>
            <a:ext cx="12188952" cy="5027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3960"/>
              </a:lnSpc>
              <a:buNone/>
            </a:pPr>
            <a:r>
              <a:rPr lang="en-US" sz="3750" b="1" u="sng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</a:rPr>
              <a:t>Entwicklungsprobleme</a:t>
            </a:r>
            <a:r>
              <a:rPr lang="en-US" sz="3750" b="1" u="sng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</a:rPr>
              <a:t> von </a:t>
            </a:r>
            <a:r>
              <a:rPr lang="en-US" sz="3750" b="1" u="sng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</a:rPr>
              <a:t>Quantencomputern</a:t>
            </a:r>
            <a:endParaRPr lang="en-US" u="sng"/>
          </a:p>
        </p:txBody>
      </p:sp>
      <p:sp>
        <p:nvSpPr>
          <p:cNvPr id="5" name="Object 4"/>
          <p:cNvSpPr/>
          <p:nvPr/>
        </p:nvSpPr>
        <p:spPr>
          <a:xfrm>
            <a:off x="1476006" y="1861672"/>
            <a:ext cx="1428393" cy="1428393"/>
          </a:xfrm>
          <a:prstGeom prst="rect">
            <a:avLst/>
          </a:prstGeom>
          <a:solidFill>
            <a:srgbClr val="13BE89">
              <a:alpha val="20000"/>
            </a:srgbClr>
          </a:solidFill>
          <a:ln w="50800">
            <a:solidFill>
              <a:srgbClr val="13BE89"/>
            </a:solidFill>
            <a:prstDash val="solid"/>
            <a:miter lim="800000"/>
          </a:ln>
        </p:spPr>
        <p:txBody>
          <a:bodyPr/>
          <a:lstStyle/>
          <a:p>
            <a:endParaRPr lang="de-DE"/>
          </a:p>
        </p:txBody>
      </p:sp>
      <p:sp>
        <p:nvSpPr>
          <p:cNvPr id="6" name="Object 5"/>
          <p:cNvSpPr/>
          <p:nvPr/>
        </p:nvSpPr>
        <p:spPr>
          <a:xfrm>
            <a:off x="1476006" y="1861672"/>
            <a:ext cx="1428393" cy="1428393"/>
          </a:xfrm>
          <a:prstGeom prst="rect">
            <a:avLst/>
          </a:prstGeom>
          <a:noFill/>
          <a:ln w="50800">
            <a:solidFill>
              <a:srgbClr val="13BE89"/>
            </a:solidFill>
            <a:prstDash val="solid"/>
            <a:miter lim="800000"/>
          </a:ln>
        </p:spPr>
        <p:txBody>
          <a:bodyPr/>
          <a:lstStyle/>
          <a:p>
            <a:endParaRPr lang="de-DE"/>
          </a:p>
        </p:txBody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80569" y="2282936"/>
            <a:ext cx="618970" cy="580880"/>
          </a:xfrm>
          <a:prstGeom prst="rect">
            <a:avLst/>
          </a:prstGeom>
        </p:spPr>
      </p:pic>
      <p:sp>
        <p:nvSpPr>
          <p:cNvPr id="8" name="Object 7"/>
          <p:cNvSpPr/>
          <p:nvPr/>
        </p:nvSpPr>
        <p:spPr>
          <a:xfrm>
            <a:off x="425185" y="3383148"/>
            <a:ext cx="3530035" cy="4825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901"/>
              </a:lnSpc>
              <a:buNone/>
            </a:pPr>
            <a:r>
              <a:rPr lang="en-US" sz="1800" b="1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Komplexit</a:t>
            </a:r>
            <a:r>
              <a:rPr lang="en-GB" sz="1800" b="1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ät</a:t>
            </a:r>
            <a:r>
              <a:rPr lang="en-GB" sz="1800" b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 der </a:t>
            </a:r>
            <a:r>
              <a:rPr lang="en-GB" sz="1800" b="1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Entwicklung</a:t>
            </a:r>
            <a:endParaRPr lang="en-US"/>
          </a:p>
        </p:txBody>
      </p:sp>
      <p:sp>
        <p:nvSpPr>
          <p:cNvPr id="9" name="Object 8"/>
          <p:cNvSpPr/>
          <p:nvPr/>
        </p:nvSpPr>
        <p:spPr>
          <a:xfrm>
            <a:off x="425036" y="3713821"/>
            <a:ext cx="3530035" cy="7163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81"/>
              </a:lnSpc>
              <a:spcBef>
                <a:spcPts val="690"/>
              </a:spcBef>
              <a:buNone/>
            </a:pP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Die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Entwicklung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von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Quantenalgorithmen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und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Mechanismen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zur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Fehlerkorrektur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ist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schwierig</a:t>
            </a:r>
            <a:endParaRPr lang="en-US"/>
          </a:p>
        </p:txBody>
      </p:sp>
      <p:sp>
        <p:nvSpPr>
          <p:cNvPr id="10" name="Object 9"/>
          <p:cNvSpPr/>
          <p:nvPr/>
        </p:nvSpPr>
        <p:spPr>
          <a:xfrm>
            <a:off x="5380280" y="1861672"/>
            <a:ext cx="1428393" cy="1428393"/>
          </a:xfrm>
          <a:prstGeom prst="rect">
            <a:avLst/>
          </a:prstGeom>
          <a:solidFill>
            <a:srgbClr val="12B1BF">
              <a:alpha val="20000"/>
            </a:srgbClr>
          </a:solidFill>
          <a:ln w="50800">
            <a:solidFill>
              <a:srgbClr val="12B1BF"/>
            </a:solidFill>
            <a:prstDash val="solid"/>
            <a:miter lim="800000"/>
          </a:ln>
        </p:spPr>
        <p:txBody>
          <a:bodyPr/>
          <a:lstStyle/>
          <a:p>
            <a:endParaRPr lang="de-DE"/>
          </a:p>
        </p:txBody>
      </p:sp>
      <p:sp>
        <p:nvSpPr>
          <p:cNvPr id="11" name="Object 10"/>
          <p:cNvSpPr/>
          <p:nvPr/>
        </p:nvSpPr>
        <p:spPr>
          <a:xfrm>
            <a:off x="5380280" y="1861672"/>
            <a:ext cx="1428393" cy="1428393"/>
          </a:xfrm>
          <a:prstGeom prst="rect">
            <a:avLst/>
          </a:prstGeom>
          <a:noFill/>
          <a:ln w="50800">
            <a:solidFill>
              <a:srgbClr val="12B1BF"/>
            </a:solidFill>
            <a:prstDash val="solid"/>
            <a:miter lim="800000"/>
          </a:ln>
        </p:spPr>
        <p:txBody>
          <a:bodyPr/>
          <a:lstStyle/>
          <a:p>
            <a:endParaRPr lang="de-DE"/>
          </a:p>
        </p:txBody>
      </p:sp>
      <p:pic>
        <p:nvPicPr>
          <p:cNvPr id="12" name="Object 11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84806" y="2257828"/>
            <a:ext cx="618970" cy="638015"/>
          </a:xfrm>
          <a:prstGeom prst="rect">
            <a:avLst/>
          </a:prstGeom>
        </p:spPr>
      </p:pic>
      <p:sp>
        <p:nvSpPr>
          <p:cNvPr id="13" name="Object 12"/>
          <p:cNvSpPr/>
          <p:nvPr/>
        </p:nvSpPr>
        <p:spPr>
          <a:xfrm>
            <a:off x="4329459" y="3383148"/>
            <a:ext cx="3530035" cy="24127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901"/>
              </a:lnSpc>
              <a:buNone/>
            </a:pPr>
            <a:r>
              <a:rPr lang="en-US" sz="1800" b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Hardware </a:t>
            </a:r>
            <a:r>
              <a:rPr lang="en-US" sz="1800" b="1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Anforderungen</a:t>
            </a:r>
            <a:endParaRPr lang="en-US"/>
          </a:p>
        </p:txBody>
      </p:sp>
      <p:sp>
        <p:nvSpPr>
          <p:cNvPr id="14" name="Object 13"/>
          <p:cNvSpPr/>
          <p:nvPr/>
        </p:nvSpPr>
        <p:spPr>
          <a:xfrm>
            <a:off x="4329459" y="3713821"/>
            <a:ext cx="3530035" cy="7163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81"/>
              </a:lnSpc>
              <a:spcBef>
                <a:spcPts val="690"/>
              </a:spcBef>
              <a:buNone/>
            </a:pP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Quantencomputer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benötigen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komplexe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Kühlsysteme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und Isolation von Vibration und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elektromagnetischer</a:t>
            </a:r>
            <a:r>
              <a:rPr lang="en-US" sz="1500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500" err="1">
                <a:solidFill>
                  <a:srgbClr val="EAE5EB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Strahlung</a:t>
            </a:r>
            <a:endParaRPr lang="en-US"/>
          </a:p>
        </p:txBody>
      </p:sp>
      <p:sp>
        <p:nvSpPr>
          <p:cNvPr id="15" name="Object 14"/>
          <p:cNvSpPr/>
          <p:nvPr/>
        </p:nvSpPr>
        <p:spPr>
          <a:xfrm>
            <a:off x="9284553" y="1861672"/>
            <a:ext cx="1428393" cy="1428393"/>
          </a:xfrm>
          <a:prstGeom prst="rect">
            <a:avLst/>
          </a:prstGeom>
          <a:solidFill>
            <a:srgbClr val="D40AA8">
              <a:alpha val="20000"/>
            </a:srgbClr>
          </a:solidFill>
          <a:ln w="50800">
            <a:solidFill>
              <a:srgbClr val="D40AA8"/>
            </a:solidFill>
            <a:prstDash val="solid"/>
            <a:miter lim="800000"/>
          </a:ln>
        </p:spPr>
        <p:txBody>
          <a:bodyPr/>
          <a:lstStyle/>
          <a:p>
            <a:endParaRPr lang="de-DE"/>
          </a:p>
        </p:txBody>
      </p:sp>
      <p:sp>
        <p:nvSpPr>
          <p:cNvPr id="16" name="Object 15"/>
          <p:cNvSpPr/>
          <p:nvPr/>
        </p:nvSpPr>
        <p:spPr>
          <a:xfrm>
            <a:off x="9284553" y="1861672"/>
            <a:ext cx="1428393" cy="1428393"/>
          </a:xfrm>
          <a:prstGeom prst="rect">
            <a:avLst/>
          </a:prstGeom>
          <a:noFill/>
          <a:ln w="50800">
            <a:solidFill>
              <a:srgbClr val="D40AA8"/>
            </a:solidFill>
            <a:prstDash val="solid"/>
            <a:miter lim="800000"/>
          </a:ln>
        </p:spPr>
        <p:txBody>
          <a:bodyPr/>
          <a:lstStyle/>
          <a:p>
            <a:endParaRPr lang="de-DE"/>
          </a:p>
        </p:txBody>
      </p:sp>
      <p:pic>
        <p:nvPicPr>
          <p:cNvPr id="17" name="Object 16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772773" y="2316414"/>
            <a:ext cx="428518" cy="523744"/>
          </a:xfrm>
          <a:prstGeom prst="rect">
            <a:avLst/>
          </a:prstGeom>
        </p:spPr>
      </p:pic>
      <p:sp>
        <p:nvSpPr>
          <p:cNvPr id="18" name="Object 17"/>
          <p:cNvSpPr/>
          <p:nvPr/>
        </p:nvSpPr>
        <p:spPr>
          <a:xfrm>
            <a:off x="8348956" y="3383148"/>
            <a:ext cx="3299587" cy="24127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901"/>
              </a:lnSpc>
              <a:buNone/>
            </a:pPr>
            <a:r>
              <a:rPr lang="en-US" sz="1800" b="1" err="1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Kosten</a:t>
            </a:r>
            <a:endParaRPr lang="en-US"/>
          </a:p>
        </p:txBody>
      </p:sp>
      <p:sp>
        <p:nvSpPr>
          <p:cNvPr id="19" name="Object 18"/>
          <p:cNvSpPr/>
          <p:nvPr/>
        </p:nvSpPr>
        <p:spPr>
          <a:xfrm>
            <a:off x="8348956" y="3717033"/>
            <a:ext cx="3299587" cy="7163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81"/>
              </a:lnSpc>
              <a:spcBef>
                <a:spcPts val="690"/>
              </a:spcBef>
              <a:buNone/>
            </a:pPr>
            <a:r>
              <a:rPr lang="de-DE" sz="1600" b="0" i="0">
                <a:solidFill>
                  <a:srgbClr val="ECECEC"/>
                </a:solidFill>
                <a:effectLst/>
                <a:latin typeface="Söhne"/>
              </a:rPr>
              <a:t>Die außergewöhnlichen Materialien und die präzise Technik, die erforderlich sind, machen Quantencomputer sehr teuer.</a:t>
            </a:r>
            <a:endParaRPr lang="en-US"/>
          </a:p>
        </p:txBody>
      </p:sp>
      <p:sp>
        <p:nvSpPr>
          <p:cNvPr id="20" name="Object 19"/>
          <p:cNvSpPr/>
          <p:nvPr/>
        </p:nvSpPr>
        <p:spPr>
          <a:xfrm>
            <a:off x="0" y="5408847"/>
            <a:ext cx="12188952" cy="1447438"/>
          </a:xfrm>
          <a:prstGeom prst="rect">
            <a:avLst/>
          </a:prstGeom>
          <a:solidFill>
            <a:srgbClr val="A3A3C1"/>
          </a:solidFill>
        </p:spPr>
        <p:txBody>
          <a:bodyPr/>
          <a:lstStyle/>
          <a:p>
            <a:pPr algn="ctr">
              <a:lnSpc>
                <a:spcPts val="2376"/>
              </a:lnSpc>
              <a:buNone/>
            </a:pPr>
            <a:r>
              <a:rPr lang="en-US" sz="1800" b="1" err="1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Deshalb</a:t>
            </a:r>
            <a:r>
              <a:rPr lang="en-US" sz="1800" b="1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00" b="1" err="1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erforderlich</a:t>
            </a:r>
            <a:r>
              <a:rPr lang="en-US" sz="1800" b="1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1" name="Object 20"/>
          <p:cNvSpPr/>
          <p:nvPr/>
        </p:nvSpPr>
        <p:spPr>
          <a:xfrm>
            <a:off x="1990756" y="5882408"/>
            <a:ext cx="8207069" cy="6032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376"/>
              </a:lnSpc>
              <a:buNone/>
            </a:pPr>
            <a:r>
              <a:rPr lang="en-US" sz="2250" b="1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Simulation von </a:t>
            </a:r>
            <a:r>
              <a:rPr lang="en-US" sz="2250" b="1" err="1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Quantencomputern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821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/>
          <p:cNvSpPr/>
          <p:nvPr/>
        </p:nvSpPr>
        <p:spPr>
          <a:xfrm>
            <a:off x="12451" y="0"/>
            <a:ext cx="0" cy="274320"/>
          </a:xfrm>
          <a:prstGeom prst="rect">
            <a:avLst/>
          </a:prstGeom>
          <a:noFill/>
        </p:spPr>
        <p:txBody>
          <a:bodyPr/>
          <a:lstStyle/>
          <a:p>
            <a:endParaRPr lang="de-DE" u="sng"/>
          </a:p>
        </p:txBody>
      </p:sp>
      <p:sp>
        <p:nvSpPr>
          <p:cNvPr id="9" name="Object 8"/>
          <p:cNvSpPr/>
          <p:nvPr/>
        </p:nvSpPr>
        <p:spPr>
          <a:xfrm>
            <a:off x="437487" y="3713821"/>
            <a:ext cx="3530035" cy="7163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81"/>
              </a:lnSpc>
              <a:spcBef>
                <a:spcPts val="690"/>
              </a:spcBef>
              <a:buNone/>
            </a:pPr>
            <a:endParaRPr lang="en-US" u="sng" dirty="0"/>
          </a:p>
        </p:txBody>
      </p:sp>
      <p:sp>
        <p:nvSpPr>
          <p:cNvPr id="14" name="Object 19">
            <a:extLst>
              <a:ext uri="{FF2B5EF4-FFF2-40B4-BE49-F238E27FC236}">
                <a16:creationId xmlns:a16="http://schemas.microsoft.com/office/drawing/2014/main" id="{2D6AC0EA-4658-1370-C63F-43B3F32F222D}"/>
              </a:ext>
            </a:extLst>
          </p:cNvPr>
          <p:cNvSpPr/>
          <p:nvPr/>
        </p:nvSpPr>
        <p:spPr>
          <a:xfrm>
            <a:off x="15499" y="0"/>
            <a:ext cx="12188952" cy="1231200"/>
          </a:xfrm>
          <a:prstGeom prst="rect">
            <a:avLst/>
          </a:prstGeom>
          <a:solidFill>
            <a:srgbClr val="A3A3C1"/>
          </a:solidFill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376"/>
              </a:lnSpc>
              <a:buNone/>
            </a:pPr>
            <a:endParaRPr lang="en-US" u="sng" dirty="0">
              <a:solidFill>
                <a:schemeClr val="bg1"/>
              </a:solidFill>
            </a:endParaRPr>
          </a:p>
        </p:txBody>
      </p:sp>
      <p:sp>
        <p:nvSpPr>
          <p:cNvPr id="21" name="Object 20">
            <a:extLst>
              <a:ext uri="{FF2B5EF4-FFF2-40B4-BE49-F238E27FC236}">
                <a16:creationId xmlns:a16="http://schemas.microsoft.com/office/drawing/2014/main" id="{3430AAA5-2EBA-F244-DEFC-76E2AD180EE5}"/>
              </a:ext>
            </a:extLst>
          </p:cNvPr>
          <p:cNvSpPr/>
          <p:nvPr/>
        </p:nvSpPr>
        <p:spPr>
          <a:xfrm>
            <a:off x="2006255" y="473561"/>
            <a:ext cx="8207069" cy="6032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376"/>
              </a:lnSpc>
              <a:buNone/>
            </a:pPr>
            <a:r>
              <a:rPr lang="en-US" sz="2250" b="1" dirty="0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Simulation von </a:t>
            </a:r>
            <a:r>
              <a:rPr lang="en-US" sz="2250" b="1" dirty="0" err="1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Quantencomputern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 descr="Desktop Computer, Pc Gratis Stock Foto - Public Domain Pictures">
            <a:extLst>
              <a:ext uri="{FF2B5EF4-FFF2-40B4-BE49-F238E27FC236}">
                <a16:creationId xmlns:a16="http://schemas.microsoft.com/office/drawing/2014/main" id="{D2613181-E1F0-6FD7-5967-BC9FFADEB8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40" y="2676735"/>
            <a:ext cx="5183072" cy="3451041"/>
          </a:xfrm>
          <a:prstGeom prst="roundRect">
            <a:avLst/>
          </a:prstGeom>
        </p:spPr>
      </p:pic>
      <p:pic>
        <p:nvPicPr>
          <p:cNvPr id="4" name="Picture 3" descr="A powerful, open hardware ECP5 FPGA dev board - Electronics-Lab.com">
            <a:extLst>
              <a:ext uri="{FF2B5EF4-FFF2-40B4-BE49-F238E27FC236}">
                <a16:creationId xmlns:a16="http://schemas.microsoft.com/office/drawing/2014/main" id="{63763964-270F-6E82-CD55-0011E060CE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813" y="2738066"/>
            <a:ext cx="5183072" cy="3384188"/>
          </a:xfrm>
          <a:prstGeom prst="round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F32B42-EDE6-D27E-1FCC-2E824BF5D8E1}"/>
              </a:ext>
            </a:extLst>
          </p:cNvPr>
          <p:cNvSpPr txBox="1"/>
          <p:nvPr/>
        </p:nvSpPr>
        <p:spPr>
          <a:xfrm>
            <a:off x="734441" y="2046446"/>
            <a:ext cx="5183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u="sng" dirty="0">
                <a:solidFill>
                  <a:srgbClr val="FFFFFF"/>
                </a:solidFill>
              </a:rPr>
              <a:t>Überlicherweise: Softwaresimulation auf konventionellen Computern</a:t>
            </a:r>
            <a:endParaRPr lang="en-US" u="sng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EE8183-B5F2-7E49-1D8D-79D1982BA5D9}"/>
              </a:ext>
            </a:extLst>
          </p:cNvPr>
          <p:cNvSpPr txBox="1"/>
          <p:nvPr/>
        </p:nvSpPr>
        <p:spPr>
          <a:xfrm>
            <a:off x="6369813" y="2048319"/>
            <a:ext cx="4811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u="sng" dirty="0">
                <a:solidFill>
                  <a:srgbClr val="FFFFFF"/>
                </a:solidFill>
              </a:rPr>
              <a:t>Mein Ansatz: FPGAs</a:t>
            </a:r>
            <a:endParaRPr lang="en-US" u="sn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548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/>
          <p:cNvSpPr/>
          <p:nvPr/>
        </p:nvSpPr>
        <p:spPr>
          <a:xfrm>
            <a:off x="12451" y="0"/>
            <a:ext cx="0" cy="274320"/>
          </a:xfrm>
          <a:prstGeom prst="rect">
            <a:avLst/>
          </a:prstGeom>
          <a:noFill/>
        </p:spPr>
        <p:txBody>
          <a:bodyPr/>
          <a:lstStyle/>
          <a:p>
            <a:endParaRPr lang="de-DE"/>
          </a:p>
        </p:txBody>
      </p:sp>
      <p:sp>
        <p:nvSpPr>
          <p:cNvPr id="9" name="Object 8"/>
          <p:cNvSpPr/>
          <p:nvPr/>
        </p:nvSpPr>
        <p:spPr>
          <a:xfrm>
            <a:off x="437487" y="3713821"/>
            <a:ext cx="3530035" cy="7163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881"/>
              </a:lnSpc>
              <a:spcBef>
                <a:spcPts val="690"/>
              </a:spcBef>
              <a:buNone/>
            </a:pPr>
            <a:endParaRPr lang="en-US" dirty="0"/>
          </a:p>
        </p:txBody>
      </p:sp>
      <p:pic>
        <p:nvPicPr>
          <p:cNvPr id="2" name="Picture 1" descr="Aerial view of a road with white and red tires">
            <a:extLst>
              <a:ext uri="{FF2B5EF4-FFF2-40B4-BE49-F238E27FC236}">
                <a16:creationId xmlns:a16="http://schemas.microsoft.com/office/drawing/2014/main" id="{9D33F02B-3123-8A0C-11E5-911858455E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9715" b="15299"/>
          <a:stretch/>
        </p:blipFill>
        <p:spPr>
          <a:xfrm>
            <a:off x="606990" y="1531172"/>
            <a:ext cx="4670862" cy="2626873"/>
          </a:xfrm>
          <a:prstGeom prst="round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C2F6B0-047E-9C6C-24EB-E0B95E0584D9}"/>
              </a:ext>
            </a:extLst>
          </p:cNvPr>
          <p:cNvSpPr txBox="1"/>
          <p:nvPr/>
        </p:nvSpPr>
        <p:spPr>
          <a:xfrm>
            <a:off x="1086785" y="629878"/>
            <a:ext cx="3711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 dirty="0">
                <a:solidFill>
                  <a:schemeClr val="bg1"/>
                </a:solidFill>
              </a:rPr>
              <a:t>Das </a:t>
            </a:r>
            <a:r>
              <a:rPr lang="en-GB" sz="2400" u="sng" dirty="0" err="1">
                <a:solidFill>
                  <a:schemeClr val="bg1"/>
                </a:solidFill>
              </a:rPr>
              <a:t>zu</a:t>
            </a:r>
            <a:r>
              <a:rPr lang="en-GB" sz="2400" u="sng" dirty="0">
                <a:solidFill>
                  <a:schemeClr val="bg1"/>
                </a:solidFill>
              </a:rPr>
              <a:t> </a:t>
            </a:r>
            <a:r>
              <a:rPr lang="en-GB" sz="2400" u="sng" dirty="0" err="1">
                <a:solidFill>
                  <a:schemeClr val="bg1"/>
                </a:solidFill>
              </a:rPr>
              <a:t>lösende</a:t>
            </a:r>
            <a:r>
              <a:rPr lang="en-GB" sz="2400" u="sng" dirty="0">
                <a:solidFill>
                  <a:schemeClr val="bg1"/>
                </a:solidFill>
              </a:rPr>
              <a:t> Problem: </a:t>
            </a:r>
            <a:endParaRPr lang="de-DE" sz="2400" u="sng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3CCE66-6C47-E24E-C44F-7D22C9E79742}"/>
              </a:ext>
            </a:extLst>
          </p:cNvPr>
          <p:cNvSpPr txBox="1"/>
          <p:nvPr/>
        </p:nvSpPr>
        <p:spPr>
          <a:xfrm>
            <a:off x="7186206" y="629878"/>
            <a:ext cx="3406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 dirty="0">
                <a:solidFill>
                  <a:schemeClr val="bg1"/>
                </a:solidFill>
              </a:rPr>
              <a:t>Die </a:t>
            </a:r>
            <a:r>
              <a:rPr lang="en-GB" sz="2400" u="sng" dirty="0" err="1">
                <a:solidFill>
                  <a:schemeClr val="bg1"/>
                </a:solidFill>
              </a:rPr>
              <a:t>allgemeine</a:t>
            </a:r>
            <a:r>
              <a:rPr lang="en-GB" sz="2400" u="sng" dirty="0">
                <a:solidFill>
                  <a:schemeClr val="bg1"/>
                </a:solidFill>
              </a:rPr>
              <a:t> </a:t>
            </a:r>
            <a:r>
              <a:rPr lang="en-GB" sz="2400" u="sng" dirty="0" err="1">
                <a:solidFill>
                  <a:schemeClr val="bg1"/>
                </a:solidFill>
              </a:rPr>
              <a:t>Lösung</a:t>
            </a:r>
            <a:r>
              <a:rPr lang="en-GB" sz="2400" u="sng" dirty="0">
                <a:solidFill>
                  <a:schemeClr val="bg1"/>
                </a:solidFill>
              </a:rPr>
              <a:t>:</a:t>
            </a:r>
            <a:endParaRPr lang="de-DE" sz="2400" u="sng" dirty="0">
              <a:solidFill>
                <a:schemeClr val="bg1"/>
              </a:solidFill>
            </a:endParaRPr>
          </a:p>
        </p:txBody>
      </p:sp>
      <p:pic>
        <p:nvPicPr>
          <p:cNvPr id="13" name="Picture 12" descr="A car parked on a dirt road">
            <a:extLst>
              <a:ext uri="{FF2B5EF4-FFF2-40B4-BE49-F238E27FC236}">
                <a16:creationId xmlns:a16="http://schemas.microsoft.com/office/drawing/2014/main" id="{11DDAEC3-7A69-0370-5FEB-9A37791EDB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00476" y="1557000"/>
            <a:ext cx="4578162" cy="2575216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122016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AI_THEME_MODEL" val="{&quot;showLogo&quot;:true,&quot;logoScale&quot;:1,&quot;logoPosition&quot;:&quot;left&quot;,&quot;logoOffset&quot;:0,&quot;showMessage&quot;:true,&quot;showPageNum&quot;:true,&quot;logo&quot;:null,&quot;logo_dark&quot;:null,&quot;showFooterByDefault&quot;:null,&quot;footerMessage&quot;:&quot;©2024 Proprietary and Confidential. All Rights Reserved.&quot;,&quot;palette_name&quot;:&quot;colorful&quot;,&quot;defaultSlideColor&quot;:&quot;theme&quot;,&quot;defaultBackgroundColor&quot;:&quot;background_dark&quot;,&quot;styleFonts&quot;:1,&quot;styleFontWeight&quot;:&quot;heavy&quot;,&quot;styleElementStyle&quot;:&quot;outlined&quot;,&quot;styleEffect&quot;:&quot;none&quot;,&quot;styleDesign&quot;:1,&quot;styleDecoration&quot;:&quot;bar_left&quot;,&quot;styleHeaderAlignment&quot;:&quot;left&quot;,&quot;styleShape&quot;:&quot;rect&quot;,&quot;styleColor&quot;:&quot;slide&quot;,&quot;styleBackground&quot;:&quot;none&quot;,&quot;styleTitleFont&quot;:&quot;sourcesanspro&quot;,&quot;styleBodyFont&quot;:&quot;sourcesanspro&quot;,&quot;styleWeight&quot;:&quot;medium&quot;,&quot;styleTitleSlide&quot;:&quot;bar_left&quot;,&quot;fontScale&quot;:1,&quot;iconStyle&quot;:&quot;chunky&quot;,&quot;cjkFont&quot;:&quot;jp&quot;,&quot;isRTL&quot;:false,&quot;colors&quot;:{&quot;background_light&quot;:&quot;#ffffff&quot;,&quot;background_dark&quot;:&quot;#000000&quot;,&quot;primary_light&quot;:&quot;#ffffff&quot;,&quot;primary_dark&quot;:&quot;#000000&quot;,&quot;secondary_light&quot;:&quot;#eae5eb&quot;,&quot;secondary_dark&quot;:&quot;#1b192e&quot;,&quot;positive&quot;:&quot;#54C351&quot;,&quot;negative&quot;:&quot;#E04C2B&quot;,&quot;hyperlink&quot;:&quot;#11a9e2&quot;,&quot;theme&quot;:&quot;#13be89&quot;,&quot;background_accent&quot;:&quot;#1b192e&quot;,&quot;chart1&quot;:&quot;#13be89&quot;,&quot;accent1&quot;:&quot;#12b1bf&quot;,&quot;chart2&quot;:&quot;#12b1bf&quot;,&quot;accent2&quot;:&quot;#d40aa8&quot;,&quot;chart3&quot;:&quot;#d40aa8&quot;,&quot;accent3&quot;:&quot;#b86e62&quot;,&quot;chart4&quot;:&quot;#b86e62&quot;,&quot;accent4&quot;:&quot;#a3a3c1&quot;,&quot;chart5&quot;:&quot;#a3a3c1&quot;,&quot;accent5&quot;:&quot;#37335b&quot;,&quot;chart6&quot;:&quot;#37335b&quot;},&quot;fontHeaderFontId&quot;:&quot;sourcesanspro&quot;,&quot;fontHeaderWeight&quot;:600,&quot;fontHeaderBoldWeight&quot;:600,&quot;fontHeaderLetterSpacing&quot;:0,&quot;fontHeaderLineHeight&quot;:1.6,&quot;fontHeaderScaling&quot;:100,&quot;fontHeaderTextTransform&quot;:&quot;auto&quot;,&quot;fontTitleFontId&quot;:&quot;sourcesanspro&quot;,&quot;fontTitleWeight&quot;:600,&quot;fontTitleBoldWeight&quot;:600,&quot;fontTitleLetterSpacing&quot;:0,&quot;fontTitleLineHeight&quot;:1.6,&quot;fontTitleScaling&quot;:100,&quot;fontTitleTextTransform&quot;:&quot;auto&quot;,&quot;fontBodyFontId&quot;:&quot;sourcesanspro&quot;,&quot;fontBodyWeight&quot;:400,&quot;fontBodyBoldWeight&quot;:600,&quot;fontBodyLetterSpacing&quot;:0,&quot;fontBodyLineHeight&quot;:1.9,&quot;fontBodyScaling&quot;:100,&quot;fontBodyTextTransform&quot;:&quot;auto&quot;}"/>
</p:tagLst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  <wetp:taskpane dockstate="right" visibility="0" width="438" row="2">
    <wetp:webextensionref xmlns:r="http://schemas.openxmlformats.org/officeDocument/2006/relationships" r:id="rId2"/>
  </wetp:taskpane>
  <wetp:taskpane dockstate="right" visibility="0" width="438" row="3">
    <wetp:webextensionref xmlns:r="http://schemas.openxmlformats.org/officeDocument/2006/relationships" r:id="rId3"/>
  </wetp:taskpane>
  <wetp:taskpane dockstate="right" visibility="0" width="438" row="3">
    <wetp:webextensionref xmlns:r="http://schemas.openxmlformats.org/officeDocument/2006/relationships" r:id="rId4"/>
  </wetp:taskpane>
</wetp:taskpanes>
</file>

<file path=ppt/webextensions/webextension1.xml><?xml version="1.0" encoding="utf-8"?>
<we:webextension xmlns:we="http://schemas.microsoft.com/office/webextensions/webextension/2010/11" id="{F36B4567-34FB-4BB6-AFC9-4A962FC8EE34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4945F17A-89FD-4DE9-A443-53D53BA8AA13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576D5DA9-AE08-48BA-9025-1527E3BABF4F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6EA32D12-5B4D-40AD-B924-E57853373989}">
  <we:reference id="wa200003964" version="1.0.0.0" store="en-US" storeType="OMEX"/>
  <we:alternateReferences>
    <we:reference id="WA200003964" version="1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</Words>
  <Application>Microsoft Office PowerPoint</Application>
  <PresentationFormat>Widescreen</PresentationFormat>
  <Paragraphs>57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Avenir Next LT Pro</vt:lpstr>
      <vt:lpstr>Calibri</vt:lpstr>
      <vt:lpstr>Söhne</vt:lpstr>
      <vt:lpstr>Source Sans Pro</vt:lpstr>
      <vt:lpstr>3DFloatVTI</vt:lpstr>
      <vt:lpstr>Office Theme</vt:lpstr>
      <vt:lpstr>Simulation von Quantencomputern mit FPGAS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Jonas Müller</dc:creator>
  <cp:lastModifiedBy>Jonas Müller</cp:lastModifiedBy>
  <cp:revision>5</cp:revision>
  <dcterms:created xsi:type="dcterms:W3CDTF">2024-03-02T16:05:53Z</dcterms:created>
  <dcterms:modified xsi:type="dcterms:W3CDTF">2024-05-29T13:23:52Z</dcterms:modified>
</cp:coreProperties>
</file>

<file path=docProps/thumbnail.jpeg>
</file>